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84" r:id="rId3"/>
    <p:sldId id="282" r:id="rId4"/>
    <p:sldId id="280" r:id="rId5"/>
    <p:sldId id="285" r:id="rId6"/>
    <p:sldId id="283" r:id="rId7"/>
    <p:sldId id="281" r:id="rId8"/>
    <p:sldId id="286" r:id="rId9"/>
    <p:sldId id="287" r:id="rId10"/>
    <p:sldId id="288" r:id="rId1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5" autoAdjust="0"/>
    <p:restoredTop sz="95956"/>
  </p:normalViewPr>
  <p:slideViewPr>
    <p:cSldViewPr snapToGrid="0" snapToObjects="1">
      <p:cViewPr varScale="1">
        <p:scale>
          <a:sx n="188" d="100"/>
          <a:sy n="188" d="100"/>
        </p:scale>
        <p:origin x="184" y="50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AC74D7-B747-A544-8AF3-0B2CD48366B7}" type="datetimeFigureOut">
              <a:rPr lang="es-ES" smtClean="0"/>
              <a:t>28/6/22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2E7F3-2854-5B40-84BD-7C1D6E3868AD}" type="slidenum">
              <a:rPr lang="es-ES" smtClean="0"/>
              <a:t>‹#›</a:t>
            </a:fld>
            <a:endParaRPr lang="es-ES"/>
          </a:p>
        </p:txBody>
      </p:sp>
    </p:spTree>
    <p:extLst>
      <p:ext uri="{BB962C8B-B14F-4D97-AF65-F5344CB8AC3E}">
        <p14:creationId xmlns:p14="http://schemas.microsoft.com/office/powerpoint/2010/main" val="2304537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62E7F3-2854-5B40-84BD-7C1D6E3868AD}" type="slidenum">
              <a:rPr lang="es-ES" smtClean="0"/>
              <a:t>1</a:t>
            </a:fld>
            <a:endParaRPr lang="es-ES"/>
          </a:p>
        </p:txBody>
      </p:sp>
    </p:spTree>
    <p:extLst>
      <p:ext uri="{BB962C8B-B14F-4D97-AF65-F5344CB8AC3E}">
        <p14:creationId xmlns:p14="http://schemas.microsoft.com/office/powerpoint/2010/main" val="795455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75D07F-D9E6-E845-ABAE-C496A55B9EFE}"/>
              </a:ext>
            </a:extLst>
          </p:cNvPr>
          <p:cNvSpPr>
            <a:spLocks noGrp="1"/>
          </p:cNvSpPr>
          <p:nvPr>
            <p:ph type="ctrTitle"/>
          </p:nvPr>
        </p:nvSpPr>
        <p:spPr>
          <a:xfrm>
            <a:off x="469557" y="1412102"/>
            <a:ext cx="6940267" cy="2387600"/>
          </a:xfrm>
          <a:noFill/>
        </p:spPr>
        <p:txBody>
          <a:bodyPr wrap="square" lIns="0" anchor="t" anchorCtr="0">
            <a:normAutofit/>
          </a:bodyPr>
          <a:lstStyle>
            <a:lvl1pPr algn="l">
              <a:defRPr sz="5400" b="1">
                <a:solidFill>
                  <a:schemeClr val="tx1"/>
                </a:solidFill>
              </a:defRPr>
            </a:lvl1pPr>
          </a:lstStyle>
          <a:p>
            <a:r>
              <a:rPr lang="en-US"/>
              <a:t>Click to edit Master title style</a:t>
            </a:r>
            <a:endParaRPr lang="es-ES" dirty="0"/>
          </a:p>
        </p:txBody>
      </p:sp>
      <p:sp>
        <p:nvSpPr>
          <p:cNvPr id="3" name="Subtítulo 2">
            <a:extLst>
              <a:ext uri="{FF2B5EF4-FFF2-40B4-BE49-F238E27FC236}">
                <a16:creationId xmlns:a16="http://schemas.microsoft.com/office/drawing/2014/main" id="{35838330-9B46-2B4A-88CB-BBA6492EC271}"/>
              </a:ext>
            </a:extLst>
          </p:cNvPr>
          <p:cNvSpPr>
            <a:spLocks noGrp="1"/>
          </p:cNvSpPr>
          <p:nvPr>
            <p:ph type="subTitle" idx="1"/>
          </p:nvPr>
        </p:nvSpPr>
        <p:spPr>
          <a:xfrm>
            <a:off x="469557" y="4030371"/>
            <a:ext cx="5150536" cy="1567240"/>
          </a:xfrm>
        </p:spPr>
        <p:txBody>
          <a:bodyPr lIns="0" anchor="t"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 dirty="0"/>
          </a:p>
        </p:txBody>
      </p:sp>
    </p:spTree>
    <p:extLst>
      <p:ext uri="{BB962C8B-B14F-4D97-AF65-F5344CB8AC3E}">
        <p14:creationId xmlns:p14="http://schemas.microsoft.com/office/powerpoint/2010/main" val="172837148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n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C3617446-3B88-DD40-BC8F-9AC1CD4414C1}"/>
              </a:ext>
            </a:extLst>
          </p:cNvPr>
          <p:cNvSpPr>
            <a:spLocks noGrp="1"/>
          </p:cNvSpPr>
          <p:nvPr>
            <p:ph type="pic" idx="1"/>
          </p:nvPr>
        </p:nvSpPr>
        <p:spPr>
          <a:xfrm>
            <a:off x="5600699" y="987426"/>
            <a:ext cx="5859463" cy="21560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ES"/>
          </a:p>
        </p:txBody>
      </p:sp>
      <p:sp>
        <p:nvSpPr>
          <p:cNvPr id="7" name="Marcador de número de diapositiva 6">
            <a:extLst>
              <a:ext uri="{FF2B5EF4-FFF2-40B4-BE49-F238E27FC236}">
                <a16:creationId xmlns:a16="http://schemas.microsoft.com/office/drawing/2014/main" id="{1057988F-65C2-A242-8902-38001BE9428C}"/>
              </a:ext>
            </a:extLst>
          </p:cNvPr>
          <p:cNvSpPr>
            <a:spLocks noGrp="1"/>
          </p:cNvSpPr>
          <p:nvPr>
            <p:ph type="sldNum" sz="quarter" idx="12"/>
          </p:nvPr>
        </p:nvSpPr>
        <p:spPr/>
        <p:txBody>
          <a:bodyPr/>
          <a:lstStyle/>
          <a:p>
            <a:fld id="{A85EF1E5-F080-0048-9372-CF230FDE727D}" type="slidenum">
              <a:rPr lang="es-ES" smtClean="0"/>
              <a:t>‹#›</a:t>
            </a:fld>
            <a:endParaRPr lang="es-ES"/>
          </a:p>
        </p:txBody>
      </p:sp>
      <p:sp>
        <p:nvSpPr>
          <p:cNvPr id="8" name="Marcador de pie de página 4">
            <a:extLst>
              <a:ext uri="{FF2B5EF4-FFF2-40B4-BE49-F238E27FC236}">
                <a16:creationId xmlns:a16="http://schemas.microsoft.com/office/drawing/2014/main" id="{A1BD20AF-6FDF-694F-8BBB-BAF5BFBCA695}"/>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a:p>
        </p:txBody>
      </p:sp>
      <p:sp>
        <p:nvSpPr>
          <p:cNvPr id="9" name="Marcador de posición de imagen 2">
            <a:extLst>
              <a:ext uri="{FF2B5EF4-FFF2-40B4-BE49-F238E27FC236}">
                <a16:creationId xmlns:a16="http://schemas.microsoft.com/office/drawing/2014/main" id="{F27B96D6-59E0-D14C-82BF-94DBA4C75E6C}"/>
              </a:ext>
            </a:extLst>
          </p:cNvPr>
          <p:cNvSpPr>
            <a:spLocks noGrp="1"/>
          </p:cNvSpPr>
          <p:nvPr>
            <p:ph type="pic" idx="13"/>
          </p:nvPr>
        </p:nvSpPr>
        <p:spPr>
          <a:xfrm>
            <a:off x="874712" y="987425"/>
            <a:ext cx="454977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ES"/>
          </a:p>
        </p:txBody>
      </p:sp>
      <p:sp>
        <p:nvSpPr>
          <p:cNvPr id="10" name="Marcador de posición de imagen 2">
            <a:extLst>
              <a:ext uri="{FF2B5EF4-FFF2-40B4-BE49-F238E27FC236}">
                <a16:creationId xmlns:a16="http://schemas.microsoft.com/office/drawing/2014/main" id="{6D5BA7C9-59E2-5942-B6A2-525CBCA90630}"/>
              </a:ext>
            </a:extLst>
          </p:cNvPr>
          <p:cNvSpPr>
            <a:spLocks noGrp="1"/>
          </p:cNvSpPr>
          <p:nvPr>
            <p:ph type="pic" idx="14"/>
          </p:nvPr>
        </p:nvSpPr>
        <p:spPr>
          <a:xfrm>
            <a:off x="5600699" y="3303816"/>
            <a:ext cx="5859463" cy="25572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ES"/>
          </a:p>
        </p:txBody>
      </p:sp>
    </p:spTree>
    <p:extLst>
      <p:ext uri="{BB962C8B-B14F-4D97-AF65-F5344CB8AC3E}">
        <p14:creationId xmlns:p14="http://schemas.microsoft.com/office/powerpoint/2010/main" val="2153336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856A72-C98F-E741-AC4E-26A159CDE4FC}"/>
              </a:ext>
            </a:extLst>
          </p:cNvPr>
          <p:cNvSpPr>
            <a:spLocks noGrp="1"/>
          </p:cNvSpPr>
          <p:nvPr>
            <p:ph type="title"/>
          </p:nvPr>
        </p:nvSpPr>
        <p:spPr/>
        <p:txBody>
          <a:bodyPr/>
          <a:lstStyle/>
          <a:p>
            <a:r>
              <a:rPr lang="en-US"/>
              <a:t>Click to edit Master title style</a:t>
            </a:r>
            <a:endParaRPr lang="es-ES" dirty="0"/>
          </a:p>
        </p:txBody>
      </p:sp>
      <p:sp>
        <p:nvSpPr>
          <p:cNvPr id="3" name="Marcador de texto vertical 2">
            <a:extLst>
              <a:ext uri="{FF2B5EF4-FFF2-40B4-BE49-F238E27FC236}">
                <a16:creationId xmlns:a16="http://schemas.microsoft.com/office/drawing/2014/main" id="{FDDFAC3D-E137-3444-AC1A-D6879E2B0CA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Marcador de número de diapositiva 5">
            <a:extLst>
              <a:ext uri="{FF2B5EF4-FFF2-40B4-BE49-F238E27FC236}">
                <a16:creationId xmlns:a16="http://schemas.microsoft.com/office/drawing/2014/main" id="{62EE16B5-B918-5E43-91B5-2204959A3352}"/>
              </a:ext>
            </a:extLst>
          </p:cNvPr>
          <p:cNvSpPr>
            <a:spLocks noGrp="1"/>
          </p:cNvSpPr>
          <p:nvPr>
            <p:ph type="sldNum" sz="quarter" idx="12"/>
          </p:nvPr>
        </p:nvSpPr>
        <p:spPr/>
        <p:txBody>
          <a:bodyPr/>
          <a:lstStyle/>
          <a:p>
            <a:fld id="{A85EF1E5-F080-0048-9372-CF230FDE727D}" type="slidenum">
              <a:rPr lang="es-ES" smtClean="0"/>
              <a:t>‹#›</a:t>
            </a:fld>
            <a:endParaRPr lang="es-ES"/>
          </a:p>
        </p:txBody>
      </p:sp>
      <p:sp>
        <p:nvSpPr>
          <p:cNvPr id="7" name="Marcador de pie de página 4">
            <a:extLst>
              <a:ext uri="{FF2B5EF4-FFF2-40B4-BE49-F238E27FC236}">
                <a16:creationId xmlns:a16="http://schemas.microsoft.com/office/drawing/2014/main" id="{8988F3EA-C852-F14C-ABB6-86035C9CA05C}"/>
              </a:ext>
            </a:extLst>
          </p:cNvPr>
          <p:cNvSpPr>
            <a:spLocks noGrp="1"/>
          </p:cNvSpPr>
          <p:nvPr>
            <p:ph type="ftr" sz="quarter" idx="3"/>
          </p:nvPr>
        </p:nvSpPr>
        <p:spPr>
          <a:xfrm>
            <a:off x="4038600" y="6137830"/>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a:p>
        </p:txBody>
      </p:sp>
    </p:spTree>
    <p:extLst>
      <p:ext uri="{BB962C8B-B14F-4D97-AF65-F5344CB8AC3E}">
        <p14:creationId xmlns:p14="http://schemas.microsoft.com/office/powerpoint/2010/main" val="2571964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064D801-4D0C-F647-AD55-976FC10FA885}"/>
              </a:ext>
            </a:extLst>
          </p:cNvPr>
          <p:cNvSpPr>
            <a:spLocks noGrp="1"/>
          </p:cNvSpPr>
          <p:nvPr>
            <p:ph type="title" orient="vert"/>
          </p:nvPr>
        </p:nvSpPr>
        <p:spPr>
          <a:xfrm>
            <a:off x="8724899" y="1146411"/>
            <a:ext cx="2735263" cy="4763070"/>
          </a:xfrm>
        </p:spPr>
        <p:txBody>
          <a:bodyPr vert="eaVert"/>
          <a:lstStyle/>
          <a:p>
            <a:r>
              <a:rPr lang="en-US"/>
              <a:t>Click to edit Master title style</a:t>
            </a:r>
            <a:endParaRPr lang="es-ES" dirty="0"/>
          </a:p>
        </p:txBody>
      </p:sp>
      <p:sp>
        <p:nvSpPr>
          <p:cNvPr id="3" name="Marcador de texto vertical 2">
            <a:extLst>
              <a:ext uri="{FF2B5EF4-FFF2-40B4-BE49-F238E27FC236}">
                <a16:creationId xmlns:a16="http://schemas.microsoft.com/office/drawing/2014/main" id="{38447500-C1C1-0C48-8E36-0A8847A5DD7F}"/>
              </a:ext>
            </a:extLst>
          </p:cNvPr>
          <p:cNvSpPr>
            <a:spLocks noGrp="1"/>
          </p:cNvSpPr>
          <p:nvPr>
            <p:ph type="body" orient="vert" idx="1"/>
          </p:nvPr>
        </p:nvSpPr>
        <p:spPr>
          <a:xfrm>
            <a:off x="874713" y="1146411"/>
            <a:ext cx="7697787" cy="476306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Marcador de pie de página 4">
            <a:extLst>
              <a:ext uri="{FF2B5EF4-FFF2-40B4-BE49-F238E27FC236}">
                <a16:creationId xmlns:a16="http://schemas.microsoft.com/office/drawing/2014/main" id="{ACDF95EA-C615-C54E-903A-00253A22FF24}"/>
              </a:ext>
            </a:extLst>
          </p:cNvPr>
          <p:cNvSpPr>
            <a:spLocks noGrp="1"/>
          </p:cNvSpPr>
          <p:nvPr>
            <p:ph type="ftr" sz="quarter" idx="11"/>
          </p:nvPr>
        </p:nvSpPr>
        <p:spPr>
          <a:xfrm>
            <a:off x="4038600" y="6091997"/>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CA224883-BAD4-ED4E-A8D0-FF3E0A4D8CA8}"/>
              </a:ext>
            </a:extLst>
          </p:cNvPr>
          <p:cNvSpPr>
            <a:spLocks noGrp="1"/>
          </p:cNvSpPr>
          <p:nvPr>
            <p:ph type="sldNum" sz="quarter" idx="12"/>
          </p:nvPr>
        </p:nvSpPr>
        <p:spPr/>
        <p:txBody>
          <a:bodyPr/>
          <a:lstStyle/>
          <a:p>
            <a:fld id="{A85EF1E5-F080-0048-9372-CF230FDE727D}" type="slidenum">
              <a:rPr lang="es-ES" smtClean="0"/>
              <a:t>‹#›</a:t>
            </a:fld>
            <a:endParaRPr lang="es-ES"/>
          </a:p>
        </p:txBody>
      </p:sp>
    </p:spTree>
    <p:extLst>
      <p:ext uri="{BB962C8B-B14F-4D97-AF65-F5344CB8AC3E}">
        <p14:creationId xmlns:p14="http://schemas.microsoft.com/office/powerpoint/2010/main" val="2972571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778EB0-7FFF-D243-87E2-2C4100C0E1E6}"/>
              </a:ext>
            </a:extLst>
          </p:cNvPr>
          <p:cNvSpPr>
            <a:spLocks noGrp="1"/>
          </p:cNvSpPr>
          <p:nvPr>
            <p:ph type="title"/>
          </p:nvPr>
        </p:nvSpPr>
        <p:spPr>
          <a:xfrm>
            <a:off x="760977" y="1152758"/>
            <a:ext cx="10699186" cy="1325563"/>
          </a:xfrm>
        </p:spPr>
        <p:txBody>
          <a:bodyPr anchor="t" anchorCtr="0"/>
          <a:lstStyle/>
          <a:p>
            <a:r>
              <a:rPr lang="en-US"/>
              <a:t>Click to edit Master title style</a:t>
            </a:r>
            <a:endParaRPr lang="es-ES" dirty="0"/>
          </a:p>
        </p:txBody>
      </p:sp>
      <p:sp>
        <p:nvSpPr>
          <p:cNvPr id="3" name="Marcador de contenido 2">
            <a:extLst>
              <a:ext uri="{FF2B5EF4-FFF2-40B4-BE49-F238E27FC236}">
                <a16:creationId xmlns:a16="http://schemas.microsoft.com/office/drawing/2014/main" id="{82133987-260A-A94D-B9A9-1EA7E495E5BC}"/>
              </a:ext>
            </a:extLst>
          </p:cNvPr>
          <p:cNvSpPr>
            <a:spLocks noGrp="1"/>
          </p:cNvSpPr>
          <p:nvPr>
            <p:ph idx="1"/>
          </p:nvPr>
        </p:nvSpPr>
        <p:spPr>
          <a:xfrm>
            <a:off x="760977" y="2730926"/>
            <a:ext cx="10699186" cy="31898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dirty="0"/>
          </a:p>
        </p:txBody>
      </p:sp>
      <p:sp>
        <p:nvSpPr>
          <p:cNvPr id="6" name="Marcador de número de diapositiva 5">
            <a:extLst>
              <a:ext uri="{FF2B5EF4-FFF2-40B4-BE49-F238E27FC236}">
                <a16:creationId xmlns:a16="http://schemas.microsoft.com/office/drawing/2014/main" id="{B3C0C721-1EDF-CD47-929B-E9BD70E1372D}"/>
              </a:ext>
            </a:extLst>
          </p:cNvPr>
          <p:cNvSpPr>
            <a:spLocks noGrp="1"/>
          </p:cNvSpPr>
          <p:nvPr>
            <p:ph type="sldNum" sz="quarter" idx="12"/>
          </p:nvPr>
        </p:nvSpPr>
        <p:spPr>
          <a:xfrm>
            <a:off x="11232679" y="6076349"/>
            <a:ext cx="450935" cy="365125"/>
          </a:xfrm>
        </p:spPr>
        <p:txBody>
          <a:bodyPr/>
          <a:lstStyle/>
          <a:p>
            <a:fld id="{A85EF1E5-F080-0048-9372-CF230FDE727D}" type="slidenum">
              <a:rPr lang="es-ES" smtClean="0"/>
              <a:t>‹#›</a:t>
            </a:fld>
            <a:endParaRPr lang="es-ES"/>
          </a:p>
        </p:txBody>
      </p:sp>
      <p:sp>
        <p:nvSpPr>
          <p:cNvPr id="8" name="Marcador de pie de página 4">
            <a:extLst>
              <a:ext uri="{FF2B5EF4-FFF2-40B4-BE49-F238E27FC236}">
                <a16:creationId xmlns:a16="http://schemas.microsoft.com/office/drawing/2014/main" id="{1085A88C-3371-1346-B902-FE0F5CCDDF04}"/>
              </a:ext>
            </a:extLst>
          </p:cNvPr>
          <p:cNvSpPr>
            <a:spLocks noGrp="1"/>
          </p:cNvSpPr>
          <p:nvPr>
            <p:ph type="ftr" sz="quarter" idx="3"/>
          </p:nvPr>
        </p:nvSpPr>
        <p:spPr>
          <a:xfrm>
            <a:off x="4046508" y="6130779"/>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a:p>
        </p:txBody>
      </p:sp>
    </p:spTree>
    <p:extLst>
      <p:ext uri="{BB962C8B-B14F-4D97-AF65-F5344CB8AC3E}">
        <p14:creationId xmlns:p14="http://schemas.microsoft.com/office/powerpoint/2010/main" val="3783220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21E003-4354-BE4E-BAD0-09E4E55EF75A}"/>
              </a:ext>
            </a:extLst>
          </p:cNvPr>
          <p:cNvSpPr>
            <a:spLocks noGrp="1"/>
          </p:cNvSpPr>
          <p:nvPr>
            <p:ph type="title"/>
          </p:nvPr>
        </p:nvSpPr>
        <p:spPr>
          <a:xfrm>
            <a:off x="730293" y="1332548"/>
            <a:ext cx="10729870" cy="2852737"/>
          </a:xfrm>
        </p:spPr>
        <p:txBody>
          <a:bodyPr anchor="t" anchorCtr="0"/>
          <a:lstStyle>
            <a:lvl1pPr>
              <a:defRPr sz="6000"/>
            </a:lvl1pPr>
          </a:lstStyle>
          <a:p>
            <a:r>
              <a:rPr lang="en-US"/>
              <a:t>Click to edit Master title style</a:t>
            </a:r>
            <a:endParaRPr lang="es-ES" dirty="0"/>
          </a:p>
        </p:txBody>
      </p:sp>
      <p:sp>
        <p:nvSpPr>
          <p:cNvPr id="3" name="Marcador de texto 2">
            <a:extLst>
              <a:ext uri="{FF2B5EF4-FFF2-40B4-BE49-F238E27FC236}">
                <a16:creationId xmlns:a16="http://schemas.microsoft.com/office/drawing/2014/main" id="{7D944C37-D002-7249-9671-D115B41904F4}"/>
              </a:ext>
            </a:extLst>
          </p:cNvPr>
          <p:cNvSpPr>
            <a:spLocks noGrp="1"/>
          </p:cNvSpPr>
          <p:nvPr>
            <p:ph type="body" idx="1"/>
          </p:nvPr>
        </p:nvSpPr>
        <p:spPr>
          <a:xfrm>
            <a:off x="730293" y="4425633"/>
            <a:ext cx="107298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Marcador de número de diapositiva 5">
            <a:extLst>
              <a:ext uri="{FF2B5EF4-FFF2-40B4-BE49-F238E27FC236}">
                <a16:creationId xmlns:a16="http://schemas.microsoft.com/office/drawing/2014/main" id="{87CA001B-E590-9546-A1BC-8E7E3A7EFC36}"/>
              </a:ext>
            </a:extLst>
          </p:cNvPr>
          <p:cNvSpPr>
            <a:spLocks noGrp="1"/>
          </p:cNvSpPr>
          <p:nvPr>
            <p:ph type="sldNum" sz="quarter" idx="12"/>
          </p:nvPr>
        </p:nvSpPr>
        <p:spPr/>
        <p:txBody>
          <a:bodyPr/>
          <a:lstStyle/>
          <a:p>
            <a:fld id="{A85EF1E5-F080-0048-9372-CF230FDE727D}" type="slidenum">
              <a:rPr lang="es-ES" smtClean="0"/>
              <a:t>‹#›</a:t>
            </a:fld>
            <a:endParaRPr lang="es-ES"/>
          </a:p>
        </p:txBody>
      </p:sp>
      <p:sp>
        <p:nvSpPr>
          <p:cNvPr id="7" name="Marcador de pie de página 4">
            <a:extLst>
              <a:ext uri="{FF2B5EF4-FFF2-40B4-BE49-F238E27FC236}">
                <a16:creationId xmlns:a16="http://schemas.microsoft.com/office/drawing/2014/main" id="{93CD924F-B0BA-D34B-8679-987480628B3E}"/>
              </a:ext>
            </a:extLst>
          </p:cNvPr>
          <p:cNvSpPr>
            <a:spLocks noGrp="1"/>
          </p:cNvSpPr>
          <p:nvPr>
            <p:ph type="ftr" sz="quarter" idx="3"/>
          </p:nvPr>
        </p:nvSpPr>
        <p:spPr>
          <a:xfrm>
            <a:off x="3562916" y="6133510"/>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a:p>
        </p:txBody>
      </p:sp>
    </p:spTree>
    <p:extLst>
      <p:ext uri="{BB962C8B-B14F-4D97-AF65-F5344CB8AC3E}">
        <p14:creationId xmlns:p14="http://schemas.microsoft.com/office/powerpoint/2010/main" val="133483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B740FF-768D-984E-A5D5-98DDBC4BA490}"/>
              </a:ext>
            </a:extLst>
          </p:cNvPr>
          <p:cNvSpPr>
            <a:spLocks noGrp="1"/>
          </p:cNvSpPr>
          <p:nvPr>
            <p:ph type="title"/>
          </p:nvPr>
        </p:nvSpPr>
        <p:spPr/>
        <p:txBody>
          <a:bodyPr/>
          <a:lstStyle/>
          <a:p>
            <a:r>
              <a:rPr lang="en-US"/>
              <a:t>Click to edit Master title style</a:t>
            </a:r>
            <a:endParaRPr lang="es-ES" dirty="0"/>
          </a:p>
        </p:txBody>
      </p:sp>
      <p:sp>
        <p:nvSpPr>
          <p:cNvPr id="3" name="Marcador de contenido 2">
            <a:extLst>
              <a:ext uri="{FF2B5EF4-FFF2-40B4-BE49-F238E27FC236}">
                <a16:creationId xmlns:a16="http://schemas.microsoft.com/office/drawing/2014/main" id="{CCEBD72F-C901-A14A-9976-65B5E52665BD}"/>
              </a:ext>
            </a:extLst>
          </p:cNvPr>
          <p:cNvSpPr>
            <a:spLocks noGrp="1"/>
          </p:cNvSpPr>
          <p:nvPr>
            <p:ph sz="half" idx="1"/>
          </p:nvPr>
        </p:nvSpPr>
        <p:spPr>
          <a:xfrm>
            <a:off x="770020" y="2685327"/>
            <a:ext cx="5249779" cy="33974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dirty="0"/>
          </a:p>
        </p:txBody>
      </p:sp>
      <p:sp>
        <p:nvSpPr>
          <p:cNvPr id="4" name="Marcador de contenido 3">
            <a:extLst>
              <a:ext uri="{FF2B5EF4-FFF2-40B4-BE49-F238E27FC236}">
                <a16:creationId xmlns:a16="http://schemas.microsoft.com/office/drawing/2014/main" id="{2BA9CD86-F882-1A4D-B8DD-0844ABD0ED49}"/>
              </a:ext>
            </a:extLst>
          </p:cNvPr>
          <p:cNvSpPr>
            <a:spLocks noGrp="1"/>
          </p:cNvSpPr>
          <p:nvPr>
            <p:ph sz="half" idx="2"/>
          </p:nvPr>
        </p:nvSpPr>
        <p:spPr>
          <a:xfrm>
            <a:off x="6172200" y="2685327"/>
            <a:ext cx="5304184" cy="3397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dirty="0"/>
          </a:p>
        </p:txBody>
      </p:sp>
      <p:sp>
        <p:nvSpPr>
          <p:cNvPr id="7" name="Marcador de número de diapositiva 6">
            <a:extLst>
              <a:ext uri="{FF2B5EF4-FFF2-40B4-BE49-F238E27FC236}">
                <a16:creationId xmlns:a16="http://schemas.microsoft.com/office/drawing/2014/main" id="{2E91928A-0B92-C448-AFD4-C264B270F27D}"/>
              </a:ext>
            </a:extLst>
          </p:cNvPr>
          <p:cNvSpPr>
            <a:spLocks noGrp="1"/>
          </p:cNvSpPr>
          <p:nvPr>
            <p:ph type="sldNum" sz="quarter" idx="12"/>
          </p:nvPr>
        </p:nvSpPr>
        <p:spPr/>
        <p:txBody>
          <a:bodyPr/>
          <a:lstStyle/>
          <a:p>
            <a:fld id="{A85EF1E5-F080-0048-9372-CF230FDE727D}" type="slidenum">
              <a:rPr lang="es-ES" smtClean="0"/>
              <a:t>‹#›</a:t>
            </a:fld>
            <a:endParaRPr lang="es-ES"/>
          </a:p>
        </p:txBody>
      </p:sp>
      <p:sp>
        <p:nvSpPr>
          <p:cNvPr id="8" name="Marcador de pie de página 4">
            <a:extLst>
              <a:ext uri="{FF2B5EF4-FFF2-40B4-BE49-F238E27FC236}">
                <a16:creationId xmlns:a16="http://schemas.microsoft.com/office/drawing/2014/main" id="{87F0BD42-BA2E-714B-B522-8E9F0B875360}"/>
              </a:ext>
            </a:extLst>
          </p:cNvPr>
          <p:cNvSpPr>
            <a:spLocks noGrp="1"/>
          </p:cNvSpPr>
          <p:nvPr>
            <p:ph type="ftr" sz="quarter" idx="3"/>
          </p:nvPr>
        </p:nvSpPr>
        <p:spPr>
          <a:xfrm>
            <a:off x="3962400" y="6128963"/>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a:p>
        </p:txBody>
      </p:sp>
    </p:spTree>
    <p:extLst>
      <p:ext uri="{BB962C8B-B14F-4D97-AF65-F5344CB8AC3E}">
        <p14:creationId xmlns:p14="http://schemas.microsoft.com/office/powerpoint/2010/main" val="85951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D44C7F-EBDA-A24F-9D47-56A545BC0DA4}"/>
              </a:ext>
            </a:extLst>
          </p:cNvPr>
          <p:cNvSpPr>
            <a:spLocks noGrp="1"/>
          </p:cNvSpPr>
          <p:nvPr>
            <p:ph type="title"/>
          </p:nvPr>
        </p:nvSpPr>
        <p:spPr>
          <a:xfrm>
            <a:off x="745435" y="1076858"/>
            <a:ext cx="10714728" cy="1325563"/>
          </a:xfrm>
        </p:spPr>
        <p:txBody>
          <a:bodyPr/>
          <a:lstStyle/>
          <a:p>
            <a:r>
              <a:rPr lang="en-US"/>
              <a:t>Click to edit Master title style</a:t>
            </a:r>
            <a:endParaRPr lang="es-ES" dirty="0"/>
          </a:p>
        </p:txBody>
      </p:sp>
      <p:sp>
        <p:nvSpPr>
          <p:cNvPr id="3" name="Marcador de texto 2">
            <a:extLst>
              <a:ext uri="{FF2B5EF4-FFF2-40B4-BE49-F238E27FC236}">
                <a16:creationId xmlns:a16="http://schemas.microsoft.com/office/drawing/2014/main" id="{61434399-C56C-D944-99F0-CDFA8724C045}"/>
              </a:ext>
            </a:extLst>
          </p:cNvPr>
          <p:cNvSpPr>
            <a:spLocks noGrp="1"/>
          </p:cNvSpPr>
          <p:nvPr>
            <p:ph type="body" idx="1"/>
          </p:nvPr>
        </p:nvSpPr>
        <p:spPr>
          <a:xfrm>
            <a:off x="745434" y="2575901"/>
            <a:ext cx="52890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Marcador de contenido 3">
            <a:extLst>
              <a:ext uri="{FF2B5EF4-FFF2-40B4-BE49-F238E27FC236}">
                <a16:creationId xmlns:a16="http://schemas.microsoft.com/office/drawing/2014/main" id="{0FB094BD-D882-8B4A-B574-0E863B8CFF8E}"/>
              </a:ext>
            </a:extLst>
          </p:cNvPr>
          <p:cNvSpPr>
            <a:spLocks noGrp="1"/>
          </p:cNvSpPr>
          <p:nvPr>
            <p:ph sz="half" idx="2"/>
          </p:nvPr>
        </p:nvSpPr>
        <p:spPr>
          <a:xfrm>
            <a:off x="745435" y="3550445"/>
            <a:ext cx="5289002" cy="24955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dirty="0"/>
          </a:p>
        </p:txBody>
      </p:sp>
      <p:sp>
        <p:nvSpPr>
          <p:cNvPr id="5" name="Marcador de texto 4">
            <a:extLst>
              <a:ext uri="{FF2B5EF4-FFF2-40B4-BE49-F238E27FC236}">
                <a16:creationId xmlns:a16="http://schemas.microsoft.com/office/drawing/2014/main" id="{46343CEE-F82C-2847-B3BB-2F7BA34FB844}"/>
              </a:ext>
            </a:extLst>
          </p:cNvPr>
          <p:cNvSpPr>
            <a:spLocks noGrp="1"/>
          </p:cNvSpPr>
          <p:nvPr>
            <p:ph type="body" sz="quarter" idx="3"/>
          </p:nvPr>
        </p:nvSpPr>
        <p:spPr>
          <a:xfrm>
            <a:off x="6157561" y="2575901"/>
            <a:ext cx="53026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Marcador de contenido 5">
            <a:extLst>
              <a:ext uri="{FF2B5EF4-FFF2-40B4-BE49-F238E27FC236}">
                <a16:creationId xmlns:a16="http://schemas.microsoft.com/office/drawing/2014/main" id="{D9B9E527-557A-8844-884D-2B9E10013851}"/>
              </a:ext>
            </a:extLst>
          </p:cNvPr>
          <p:cNvSpPr>
            <a:spLocks noGrp="1"/>
          </p:cNvSpPr>
          <p:nvPr>
            <p:ph sz="quarter" idx="4"/>
          </p:nvPr>
        </p:nvSpPr>
        <p:spPr>
          <a:xfrm>
            <a:off x="6157562" y="3550445"/>
            <a:ext cx="5302602" cy="24955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dirty="0"/>
          </a:p>
        </p:txBody>
      </p:sp>
      <p:sp>
        <p:nvSpPr>
          <p:cNvPr id="9" name="Marcador de número de diapositiva 8">
            <a:extLst>
              <a:ext uri="{FF2B5EF4-FFF2-40B4-BE49-F238E27FC236}">
                <a16:creationId xmlns:a16="http://schemas.microsoft.com/office/drawing/2014/main" id="{7C915A4B-1670-7142-8981-F9E8B8C06B9E}"/>
              </a:ext>
            </a:extLst>
          </p:cNvPr>
          <p:cNvSpPr>
            <a:spLocks noGrp="1"/>
          </p:cNvSpPr>
          <p:nvPr>
            <p:ph type="sldNum" sz="quarter" idx="12"/>
          </p:nvPr>
        </p:nvSpPr>
        <p:spPr/>
        <p:txBody>
          <a:bodyPr/>
          <a:lstStyle/>
          <a:p>
            <a:fld id="{A85EF1E5-F080-0048-9372-CF230FDE727D}" type="slidenum">
              <a:rPr lang="es-ES" smtClean="0"/>
              <a:t>‹#›</a:t>
            </a:fld>
            <a:endParaRPr lang="es-ES"/>
          </a:p>
        </p:txBody>
      </p:sp>
      <p:sp>
        <p:nvSpPr>
          <p:cNvPr id="10" name="Marcador de pie de página 4">
            <a:extLst>
              <a:ext uri="{FF2B5EF4-FFF2-40B4-BE49-F238E27FC236}">
                <a16:creationId xmlns:a16="http://schemas.microsoft.com/office/drawing/2014/main" id="{E1824371-E7C3-EB40-81A2-200ECB384153}"/>
              </a:ext>
            </a:extLst>
          </p:cNvPr>
          <p:cNvSpPr>
            <a:spLocks noGrp="1"/>
          </p:cNvSpPr>
          <p:nvPr>
            <p:ph type="ftr" sz="quarter" idx="13"/>
          </p:nvPr>
        </p:nvSpPr>
        <p:spPr>
          <a:xfrm>
            <a:off x="3764366" y="6141665"/>
            <a:ext cx="4155744"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a:p>
        </p:txBody>
      </p:sp>
    </p:spTree>
    <p:extLst>
      <p:ext uri="{BB962C8B-B14F-4D97-AF65-F5344CB8AC3E}">
        <p14:creationId xmlns:p14="http://schemas.microsoft.com/office/powerpoint/2010/main" val="3497995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D4F637-1308-664C-83B4-FA3A5C5F9D52}"/>
              </a:ext>
            </a:extLst>
          </p:cNvPr>
          <p:cNvSpPr>
            <a:spLocks noGrp="1"/>
          </p:cNvSpPr>
          <p:nvPr>
            <p:ph type="title"/>
          </p:nvPr>
        </p:nvSpPr>
        <p:spPr/>
        <p:txBody>
          <a:bodyPr/>
          <a:lstStyle/>
          <a:p>
            <a:r>
              <a:rPr lang="en-US"/>
              <a:t>Click to edit Master title style</a:t>
            </a:r>
            <a:endParaRPr lang="es-ES"/>
          </a:p>
        </p:txBody>
      </p:sp>
      <p:sp>
        <p:nvSpPr>
          <p:cNvPr id="5" name="Marcador de número de diapositiva 4">
            <a:extLst>
              <a:ext uri="{FF2B5EF4-FFF2-40B4-BE49-F238E27FC236}">
                <a16:creationId xmlns:a16="http://schemas.microsoft.com/office/drawing/2014/main" id="{98E102C0-E24E-E349-A2A5-1AC8458C268D}"/>
              </a:ext>
            </a:extLst>
          </p:cNvPr>
          <p:cNvSpPr>
            <a:spLocks noGrp="1"/>
          </p:cNvSpPr>
          <p:nvPr>
            <p:ph type="sldNum" sz="quarter" idx="12"/>
          </p:nvPr>
        </p:nvSpPr>
        <p:spPr/>
        <p:txBody>
          <a:bodyPr/>
          <a:lstStyle/>
          <a:p>
            <a:fld id="{A85EF1E5-F080-0048-9372-CF230FDE727D}" type="slidenum">
              <a:rPr lang="es-ES" smtClean="0"/>
              <a:t>‹#›</a:t>
            </a:fld>
            <a:endParaRPr lang="es-ES"/>
          </a:p>
        </p:txBody>
      </p:sp>
      <p:sp>
        <p:nvSpPr>
          <p:cNvPr id="6" name="Marcador de pie de página 4">
            <a:extLst>
              <a:ext uri="{FF2B5EF4-FFF2-40B4-BE49-F238E27FC236}">
                <a16:creationId xmlns:a16="http://schemas.microsoft.com/office/drawing/2014/main" id="{EC2D1B76-8B8D-8D4A-8189-7108E90AB0F6}"/>
              </a:ext>
            </a:extLst>
          </p:cNvPr>
          <p:cNvSpPr>
            <a:spLocks noGrp="1"/>
          </p:cNvSpPr>
          <p:nvPr>
            <p:ph type="ftr" sz="quarter" idx="3"/>
          </p:nvPr>
        </p:nvSpPr>
        <p:spPr>
          <a:xfrm>
            <a:off x="3326408"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a:p>
        </p:txBody>
      </p:sp>
    </p:spTree>
    <p:extLst>
      <p:ext uri="{BB962C8B-B14F-4D97-AF65-F5344CB8AC3E}">
        <p14:creationId xmlns:p14="http://schemas.microsoft.com/office/powerpoint/2010/main" val="3960471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2338ACD2-C9D8-5442-BE0B-F65DAA9A89A0}"/>
              </a:ext>
            </a:extLst>
          </p:cNvPr>
          <p:cNvSpPr>
            <a:spLocks noGrp="1"/>
          </p:cNvSpPr>
          <p:nvPr>
            <p:ph type="sldNum" sz="quarter" idx="12"/>
          </p:nvPr>
        </p:nvSpPr>
        <p:spPr/>
        <p:txBody>
          <a:bodyPr/>
          <a:lstStyle/>
          <a:p>
            <a:fld id="{A85EF1E5-F080-0048-9372-CF230FDE727D}" type="slidenum">
              <a:rPr lang="es-ES" smtClean="0"/>
              <a:t>‹#›</a:t>
            </a:fld>
            <a:endParaRPr lang="es-ES"/>
          </a:p>
        </p:txBody>
      </p:sp>
      <p:sp>
        <p:nvSpPr>
          <p:cNvPr id="5" name="Marcador de pie de página 4">
            <a:extLst>
              <a:ext uri="{FF2B5EF4-FFF2-40B4-BE49-F238E27FC236}">
                <a16:creationId xmlns:a16="http://schemas.microsoft.com/office/drawing/2014/main" id="{87BC88E4-43E3-4848-BE02-F9F0F284F233}"/>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a:p>
        </p:txBody>
      </p:sp>
    </p:spTree>
    <p:extLst>
      <p:ext uri="{BB962C8B-B14F-4D97-AF65-F5344CB8AC3E}">
        <p14:creationId xmlns:p14="http://schemas.microsoft.com/office/powerpoint/2010/main" val="1137157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F7EF2B-C263-964F-9EEB-6EE87EEA6DE2}"/>
              </a:ext>
            </a:extLst>
          </p:cNvPr>
          <p:cNvSpPr>
            <a:spLocks noGrp="1"/>
          </p:cNvSpPr>
          <p:nvPr>
            <p:ph type="title"/>
          </p:nvPr>
        </p:nvSpPr>
        <p:spPr>
          <a:xfrm>
            <a:off x="493144" y="1180617"/>
            <a:ext cx="4278881" cy="1407007"/>
          </a:xfrm>
        </p:spPr>
        <p:txBody>
          <a:bodyPr anchor="t" anchorCtr="0"/>
          <a:lstStyle>
            <a:lvl1pPr>
              <a:defRPr sz="3200"/>
            </a:lvl1pPr>
          </a:lstStyle>
          <a:p>
            <a:r>
              <a:rPr lang="en-US"/>
              <a:t>Click to edit Master title style</a:t>
            </a:r>
            <a:endParaRPr lang="es-ES" dirty="0"/>
          </a:p>
        </p:txBody>
      </p:sp>
      <p:sp>
        <p:nvSpPr>
          <p:cNvPr id="3" name="Marcador de contenido 2">
            <a:extLst>
              <a:ext uri="{FF2B5EF4-FFF2-40B4-BE49-F238E27FC236}">
                <a16:creationId xmlns:a16="http://schemas.microsoft.com/office/drawing/2014/main" id="{AA4DC231-D60C-4B40-8F93-3EA127AAEA31}"/>
              </a:ext>
            </a:extLst>
          </p:cNvPr>
          <p:cNvSpPr>
            <a:spLocks noGrp="1"/>
          </p:cNvSpPr>
          <p:nvPr>
            <p:ph idx="1"/>
          </p:nvPr>
        </p:nvSpPr>
        <p:spPr>
          <a:xfrm>
            <a:off x="4891088" y="1177441"/>
            <a:ext cx="3421550" cy="4688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dirty="0"/>
          </a:p>
        </p:txBody>
      </p:sp>
      <p:sp>
        <p:nvSpPr>
          <p:cNvPr id="4" name="Marcador de texto 3">
            <a:extLst>
              <a:ext uri="{FF2B5EF4-FFF2-40B4-BE49-F238E27FC236}">
                <a16:creationId xmlns:a16="http://schemas.microsoft.com/office/drawing/2014/main" id="{31FB91F3-F429-714F-93EA-25BF9C70814B}"/>
              </a:ext>
            </a:extLst>
          </p:cNvPr>
          <p:cNvSpPr>
            <a:spLocks noGrp="1"/>
          </p:cNvSpPr>
          <p:nvPr>
            <p:ph type="body" sz="half" idx="2"/>
          </p:nvPr>
        </p:nvSpPr>
        <p:spPr>
          <a:xfrm>
            <a:off x="493144" y="2754774"/>
            <a:ext cx="4278881" cy="31142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Marcador de número de diapositiva 6">
            <a:extLst>
              <a:ext uri="{FF2B5EF4-FFF2-40B4-BE49-F238E27FC236}">
                <a16:creationId xmlns:a16="http://schemas.microsoft.com/office/drawing/2014/main" id="{6F425F79-DD28-5D40-BD54-BD567D0C912E}"/>
              </a:ext>
            </a:extLst>
          </p:cNvPr>
          <p:cNvSpPr>
            <a:spLocks noGrp="1"/>
          </p:cNvSpPr>
          <p:nvPr>
            <p:ph type="sldNum" sz="quarter" idx="12"/>
          </p:nvPr>
        </p:nvSpPr>
        <p:spPr/>
        <p:txBody>
          <a:bodyPr/>
          <a:lstStyle/>
          <a:p>
            <a:fld id="{A85EF1E5-F080-0048-9372-CF230FDE727D}" type="slidenum">
              <a:rPr lang="es-ES" smtClean="0"/>
              <a:t>‹#›</a:t>
            </a:fld>
            <a:endParaRPr lang="es-ES"/>
          </a:p>
        </p:txBody>
      </p:sp>
      <p:sp>
        <p:nvSpPr>
          <p:cNvPr id="8" name="Marcador de pie de página 4">
            <a:extLst>
              <a:ext uri="{FF2B5EF4-FFF2-40B4-BE49-F238E27FC236}">
                <a16:creationId xmlns:a16="http://schemas.microsoft.com/office/drawing/2014/main" id="{F2869BA2-D0C4-E546-BFB4-992AFCA69443}"/>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a:p>
        </p:txBody>
      </p:sp>
      <p:sp>
        <p:nvSpPr>
          <p:cNvPr id="9" name="Marcador de contenido 2">
            <a:extLst>
              <a:ext uri="{FF2B5EF4-FFF2-40B4-BE49-F238E27FC236}">
                <a16:creationId xmlns:a16="http://schemas.microsoft.com/office/drawing/2014/main" id="{76939CAF-0F22-644B-A275-1944B7625412}"/>
              </a:ext>
            </a:extLst>
          </p:cNvPr>
          <p:cNvSpPr>
            <a:spLocks noGrp="1"/>
          </p:cNvSpPr>
          <p:nvPr>
            <p:ph idx="13"/>
          </p:nvPr>
        </p:nvSpPr>
        <p:spPr>
          <a:xfrm>
            <a:off x="8447059" y="1180617"/>
            <a:ext cx="3010468" cy="2248383"/>
          </a:xfrm>
        </p:spPr>
        <p:txBody>
          <a:bodyPr>
            <a:no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dirty="0"/>
          </a:p>
        </p:txBody>
      </p:sp>
      <p:sp>
        <p:nvSpPr>
          <p:cNvPr id="10" name="Marcador de contenido 2">
            <a:extLst>
              <a:ext uri="{FF2B5EF4-FFF2-40B4-BE49-F238E27FC236}">
                <a16:creationId xmlns:a16="http://schemas.microsoft.com/office/drawing/2014/main" id="{35388C7D-5BB4-704B-8D60-3D827BB08F63}"/>
              </a:ext>
            </a:extLst>
          </p:cNvPr>
          <p:cNvSpPr>
            <a:spLocks noGrp="1"/>
          </p:cNvSpPr>
          <p:nvPr>
            <p:ph idx="14"/>
          </p:nvPr>
        </p:nvSpPr>
        <p:spPr>
          <a:xfrm>
            <a:off x="8447058" y="3528646"/>
            <a:ext cx="3010468" cy="2340342"/>
          </a:xfrm>
        </p:spPr>
        <p:txBody>
          <a:bodyPr>
            <a:no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dirty="0"/>
          </a:p>
        </p:txBody>
      </p:sp>
    </p:spTree>
    <p:extLst>
      <p:ext uri="{BB962C8B-B14F-4D97-AF65-F5344CB8AC3E}">
        <p14:creationId xmlns:p14="http://schemas.microsoft.com/office/powerpoint/2010/main" val="3104143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25980C-B0AE-584D-B812-F230492AC6C4}"/>
              </a:ext>
            </a:extLst>
          </p:cNvPr>
          <p:cNvSpPr>
            <a:spLocks noGrp="1"/>
          </p:cNvSpPr>
          <p:nvPr>
            <p:ph type="title"/>
          </p:nvPr>
        </p:nvSpPr>
        <p:spPr>
          <a:xfrm>
            <a:off x="760976" y="987425"/>
            <a:ext cx="4687323" cy="1408534"/>
          </a:xfrm>
        </p:spPr>
        <p:txBody>
          <a:bodyPr anchor="t" anchorCtr="0"/>
          <a:lstStyle>
            <a:lvl1pPr>
              <a:defRPr sz="3200"/>
            </a:lvl1pPr>
          </a:lstStyle>
          <a:p>
            <a:r>
              <a:rPr lang="en-US"/>
              <a:t>Click to edit Master title style</a:t>
            </a:r>
            <a:endParaRPr lang="es-ES" dirty="0"/>
          </a:p>
        </p:txBody>
      </p:sp>
      <p:sp>
        <p:nvSpPr>
          <p:cNvPr id="3" name="Marcador de posición de imagen 2">
            <a:extLst>
              <a:ext uri="{FF2B5EF4-FFF2-40B4-BE49-F238E27FC236}">
                <a16:creationId xmlns:a16="http://schemas.microsoft.com/office/drawing/2014/main" id="{C3617446-3B88-DD40-BC8F-9AC1CD4414C1}"/>
              </a:ext>
            </a:extLst>
          </p:cNvPr>
          <p:cNvSpPr>
            <a:spLocks noGrp="1"/>
          </p:cNvSpPr>
          <p:nvPr>
            <p:ph type="pic" idx="1"/>
          </p:nvPr>
        </p:nvSpPr>
        <p:spPr>
          <a:xfrm>
            <a:off x="5600699" y="987425"/>
            <a:ext cx="585946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ES"/>
          </a:p>
        </p:txBody>
      </p:sp>
      <p:sp>
        <p:nvSpPr>
          <p:cNvPr id="4" name="Marcador de texto 3">
            <a:extLst>
              <a:ext uri="{FF2B5EF4-FFF2-40B4-BE49-F238E27FC236}">
                <a16:creationId xmlns:a16="http://schemas.microsoft.com/office/drawing/2014/main" id="{7971A45F-B5D7-0D40-9164-03C3CF422464}"/>
              </a:ext>
            </a:extLst>
          </p:cNvPr>
          <p:cNvSpPr>
            <a:spLocks noGrp="1"/>
          </p:cNvSpPr>
          <p:nvPr>
            <p:ph type="body" sz="half" idx="2"/>
          </p:nvPr>
        </p:nvSpPr>
        <p:spPr>
          <a:xfrm>
            <a:off x="760976" y="2546430"/>
            <a:ext cx="4687323" cy="332255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Marcador de número de diapositiva 6">
            <a:extLst>
              <a:ext uri="{FF2B5EF4-FFF2-40B4-BE49-F238E27FC236}">
                <a16:creationId xmlns:a16="http://schemas.microsoft.com/office/drawing/2014/main" id="{1057988F-65C2-A242-8902-38001BE9428C}"/>
              </a:ext>
            </a:extLst>
          </p:cNvPr>
          <p:cNvSpPr>
            <a:spLocks noGrp="1"/>
          </p:cNvSpPr>
          <p:nvPr>
            <p:ph type="sldNum" sz="quarter" idx="12"/>
          </p:nvPr>
        </p:nvSpPr>
        <p:spPr/>
        <p:txBody>
          <a:bodyPr/>
          <a:lstStyle/>
          <a:p>
            <a:fld id="{A85EF1E5-F080-0048-9372-CF230FDE727D}" type="slidenum">
              <a:rPr lang="es-ES" smtClean="0"/>
              <a:t>‹#›</a:t>
            </a:fld>
            <a:endParaRPr lang="es-ES"/>
          </a:p>
        </p:txBody>
      </p:sp>
      <p:sp>
        <p:nvSpPr>
          <p:cNvPr id="8" name="Marcador de pie de página 4">
            <a:extLst>
              <a:ext uri="{FF2B5EF4-FFF2-40B4-BE49-F238E27FC236}">
                <a16:creationId xmlns:a16="http://schemas.microsoft.com/office/drawing/2014/main" id="{A1BD20AF-6FDF-694F-8BBB-BAF5BFBCA695}"/>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a:p>
        </p:txBody>
      </p:sp>
    </p:spTree>
    <p:extLst>
      <p:ext uri="{BB962C8B-B14F-4D97-AF65-F5344CB8AC3E}">
        <p14:creationId xmlns:p14="http://schemas.microsoft.com/office/powerpoint/2010/main" val="1876410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B6CA309-E17A-2B44-85BE-A3856B25C10C}"/>
              </a:ext>
            </a:extLst>
          </p:cNvPr>
          <p:cNvSpPr>
            <a:spLocks noGrp="1"/>
          </p:cNvSpPr>
          <p:nvPr>
            <p:ph type="title"/>
          </p:nvPr>
        </p:nvSpPr>
        <p:spPr>
          <a:xfrm>
            <a:off x="770021" y="1152758"/>
            <a:ext cx="7963432" cy="1325563"/>
          </a:xfrm>
          <a:prstGeom prst="rect">
            <a:avLst/>
          </a:prstGeom>
        </p:spPr>
        <p:txBody>
          <a:bodyPr vert="horz" lIns="91440" tIns="45720" rIns="91440" bIns="45720" rtlCol="0" anchor="t" anchorCtr="0">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A61D2B88-EA5F-F340-83EC-5CE5D16C8927}"/>
              </a:ext>
            </a:extLst>
          </p:cNvPr>
          <p:cNvSpPr>
            <a:spLocks noGrp="1"/>
          </p:cNvSpPr>
          <p:nvPr>
            <p:ph type="body" idx="1"/>
          </p:nvPr>
        </p:nvSpPr>
        <p:spPr>
          <a:xfrm>
            <a:off x="770021" y="2725947"/>
            <a:ext cx="7383379" cy="3194793"/>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Marcador de número de diapositiva 5">
            <a:extLst>
              <a:ext uri="{FF2B5EF4-FFF2-40B4-BE49-F238E27FC236}">
                <a16:creationId xmlns:a16="http://schemas.microsoft.com/office/drawing/2014/main" id="{0E41A8EE-456F-8E45-ACEA-FDC28B2238A4}"/>
              </a:ext>
            </a:extLst>
          </p:cNvPr>
          <p:cNvSpPr>
            <a:spLocks noGrp="1"/>
          </p:cNvSpPr>
          <p:nvPr>
            <p:ph type="sldNum" sz="quarter" idx="4"/>
          </p:nvPr>
        </p:nvSpPr>
        <p:spPr>
          <a:xfrm>
            <a:off x="11338867" y="6076347"/>
            <a:ext cx="450935" cy="365125"/>
          </a:xfrm>
          <a:prstGeom prst="rect">
            <a:avLst/>
          </a:prstGeom>
        </p:spPr>
        <p:txBody>
          <a:bodyPr vert="horz" lIns="91440" tIns="45720" rIns="91440" bIns="45720" rtlCol="0" anchor="b" anchorCtr="1"/>
          <a:lstStyle>
            <a:lvl1pPr algn="r">
              <a:defRPr sz="1200">
                <a:solidFill>
                  <a:schemeClr val="tx2"/>
                </a:solidFill>
              </a:defRPr>
            </a:lvl1pPr>
          </a:lstStyle>
          <a:p>
            <a:endParaRPr lang="es-ES"/>
          </a:p>
        </p:txBody>
      </p:sp>
      <p:sp>
        <p:nvSpPr>
          <p:cNvPr id="5" name="Marcador de pie de página 4">
            <a:extLst>
              <a:ext uri="{FF2B5EF4-FFF2-40B4-BE49-F238E27FC236}">
                <a16:creationId xmlns:a16="http://schemas.microsoft.com/office/drawing/2014/main" id="{4252F14F-3A0B-CE46-8BBB-70A85C2745A2}"/>
              </a:ext>
            </a:extLst>
          </p:cNvPr>
          <p:cNvSpPr>
            <a:spLocks noGrp="1"/>
          </p:cNvSpPr>
          <p:nvPr>
            <p:ph type="ftr" sz="quarter" idx="3"/>
          </p:nvPr>
        </p:nvSpPr>
        <p:spPr>
          <a:xfrm>
            <a:off x="4038600" y="6076348"/>
            <a:ext cx="4114800" cy="365125"/>
          </a:xfrm>
          <a:prstGeom prst="rect">
            <a:avLst/>
          </a:prstGeom>
        </p:spPr>
        <p:txBody>
          <a:bodyPr vert="horz" lIns="91440" tIns="45720" rIns="91440" bIns="45720" rtlCol="0" anchor="b" anchorCtr="1"/>
          <a:lstStyle>
            <a:lvl1pPr algn="ctr">
              <a:defRPr sz="1200">
                <a:solidFill>
                  <a:schemeClr val="tx2"/>
                </a:solidFill>
              </a:defRPr>
            </a:lvl1pPr>
          </a:lstStyle>
          <a:p>
            <a:endParaRPr lang="es-ES"/>
          </a:p>
        </p:txBody>
      </p:sp>
    </p:spTree>
    <p:extLst>
      <p:ext uri="{BB962C8B-B14F-4D97-AF65-F5344CB8AC3E}">
        <p14:creationId xmlns:p14="http://schemas.microsoft.com/office/powerpoint/2010/main" val="626762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20" userDrawn="1">
          <p15:clr>
            <a:srgbClr val="F26B43"/>
          </p15:clr>
        </p15:guide>
        <p15:guide id="2" pos="735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BDC7B6-7274-5445-AB10-683A8E54A9A6}"/>
              </a:ext>
            </a:extLst>
          </p:cNvPr>
          <p:cNvSpPr>
            <a:spLocks noGrp="1"/>
          </p:cNvSpPr>
          <p:nvPr>
            <p:ph type="ctrTitle"/>
          </p:nvPr>
        </p:nvSpPr>
        <p:spPr>
          <a:xfrm>
            <a:off x="305617" y="2026202"/>
            <a:ext cx="6940267" cy="2387600"/>
          </a:xfrm>
        </p:spPr>
        <p:txBody>
          <a:bodyPr>
            <a:normAutofit/>
          </a:bodyPr>
          <a:lstStyle/>
          <a:p>
            <a:r>
              <a:rPr lang="es-ES" dirty="0" err="1">
                <a:cs typeface="Arial"/>
              </a:rPr>
              <a:t>What</a:t>
            </a:r>
            <a:r>
              <a:rPr lang="es-ES">
                <a:cs typeface="Arial"/>
              </a:rPr>
              <a:t> drives </a:t>
            </a:r>
            <a:r>
              <a:rPr lang="es-ES" err="1">
                <a:cs typeface="Arial"/>
              </a:rPr>
              <a:t>migration</a:t>
            </a:r>
            <a:r>
              <a:rPr lang="es-ES">
                <a:cs typeface="Arial"/>
              </a:rPr>
              <a:t> </a:t>
            </a:r>
            <a:r>
              <a:rPr lang="es-ES" err="1">
                <a:cs typeface="Arial"/>
              </a:rPr>
              <a:t>governance</a:t>
            </a:r>
            <a:r>
              <a:rPr lang="es-ES">
                <a:cs typeface="Arial"/>
              </a:rPr>
              <a:t>?</a:t>
            </a:r>
          </a:p>
        </p:txBody>
      </p:sp>
      <p:sp>
        <p:nvSpPr>
          <p:cNvPr id="3" name="Subtítulo 2">
            <a:extLst>
              <a:ext uri="{FF2B5EF4-FFF2-40B4-BE49-F238E27FC236}">
                <a16:creationId xmlns:a16="http://schemas.microsoft.com/office/drawing/2014/main" id="{D017C71A-7909-7748-A386-373F11372B3F}"/>
              </a:ext>
            </a:extLst>
          </p:cNvPr>
          <p:cNvSpPr>
            <a:spLocks noGrp="1"/>
          </p:cNvSpPr>
          <p:nvPr>
            <p:ph type="subTitle" idx="1"/>
          </p:nvPr>
        </p:nvSpPr>
        <p:spPr>
          <a:xfrm>
            <a:off x="403384" y="4307097"/>
            <a:ext cx="5150536" cy="1567240"/>
          </a:xfrm>
        </p:spPr>
        <p:txBody>
          <a:bodyPr/>
          <a:lstStyle/>
          <a:p>
            <a:r>
              <a:rPr lang="es-ES"/>
              <a:t>Andrew Geddes</a:t>
            </a:r>
          </a:p>
        </p:txBody>
      </p:sp>
      <p:pic>
        <p:nvPicPr>
          <p:cNvPr id="4" name="Picture 3">
            <a:extLst>
              <a:ext uri="{FF2B5EF4-FFF2-40B4-BE49-F238E27FC236}">
                <a16:creationId xmlns:a16="http://schemas.microsoft.com/office/drawing/2014/main" id="{A9560CB6-2EE4-5B4B-B4A8-C89DED148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732" y="113981"/>
            <a:ext cx="1102070" cy="600607"/>
          </a:xfrm>
          <a:prstGeom prst="rect">
            <a:avLst/>
          </a:prstGeom>
        </p:spPr>
      </p:pic>
    </p:spTree>
    <p:extLst>
      <p:ext uri="{BB962C8B-B14F-4D97-AF65-F5344CB8AC3E}">
        <p14:creationId xmlns:p14="http://schemas.microsoft.com/office/powerpoint/2010/main" val="879709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6250-0383-7543-9932-B83127D4FB62}"/>
              </a:ext>
            </a:extLst>
          </p:cNvPr>
          <p:cNvSpPr>
            <a:spLocks noGrp="1"/>
          </p:cNvSpPr>
          <p:nvPr>
            <p:ph type="title"/>
          </p:nvPr>
        </p:nvSpPr>
        <p:spPr/>
        <p:txBody>
          <a:bodyPr/>
          <a:lstStyle/>
          <a:p>
            <a:r>
              <a:rPr lang="en-GB"/>
              <a:t>Final discussion</a:t>
            </a:r>
          </a:p>
        </p:txBody>
      </p:sp>
      <p:sp>
        <p:nvSpPr>
          <p:cNvPr id="3" name="Content Placeholder 2">
            <a:extLst>
              <a:ext uri="{FF2B5EF4-FFF2-40B4-BE49-F238E27FC236}">
                <a16:creationId xmlns:a16="http://schemas.microsoft.com/office/drawing/2014/main" id="{EFCC8737-3E93-4B48-8029-DB4205104EB0}"/>
              </a:ext>
            </a:extLst>
          </p:cNvPr>
          <p:cNvSpPr>
            <a:spLocks noGrp="1"/>
          </p:cNvSpPr>
          <p:nvPr>
            <p:ph idx="1"/>
          </p:nvPr>
        </p:nvSpPr>
        <p:spPr>
          <a:xfrm>
            <a:off x="760977" y="2141951"/>
            <a:ext cx="10699186" cy="3778789"/>
          </a:xfrm>
        </p:spPr>
        <p:txBody>
          <a:bodyPr/>
          <a:lstStyle/>
          <a:p>
            <a:r>
              <a:rPr lang="en-GB"/>
              <a:t>To what extent do we see convergence and divergence in migration governance and what could be the causes or drivers of these?</a:t>
            </a:r>
          </a:p>
          <a:p>
            <a:r>
              <a:rPr lang="en-GB"/>
              <a:t>What would this mean for governance beyond the state (at regional or global level)?</a:t>
            </a:r>
          </a:p>
          <a:p>
            <a:pPr marL="0" indent="0">
              <a:buNone/>
            </a:pPr>
            <a:endParaRPr lang="en-GB"/>
          </a:p>
        </p:txBody>
      </p:sp>
      <p:sp>
        <p:nvSpPr>
          <p:cNvPr id="4" name="Slide Number Placeholder 3">
            <a:extLst>
              <a:ext uri="{FF2B5EF4-FFF2-40B4-BE49-F238E27FC236}">
                <a16:creationId xmlns:a16="http://schemas.microsoft.com/office/drawing/2014/main" id="{7CBD302C-61CA-D04E-867A-62D7CB9F5B60}"/>
              </a:ext>
            </a:extLst>
          </p:cNvPr>
          <p:cNvSpPr>
            <a:spLocks noGrp="1"/>
          </p:cNvSpPr>
          <p:nvPr>
            <p:ph type="sldNum" sz="quarter" idx="12"/>
          </p:nvPr>
        </p:nvSpPr>
        <p:spPr/>
        <p:txBody>
          <a:bodyPr/>
          <a:lstStyle/>
          <a:p>
            <a:fld id="{A85EF1E5-F080-0048-9372-CF230FDE727D}" type="slidenum">
              <a:rPr lang="es-ES" smtClean="0"/>
              <a:t>10</a:t>
            </a:fld>
            <a:endParaRPr lang="es-ES"/>
          </a:p>
        </p:txBody>
      </p:sp>
    </p:spTree>
    <p:extLst>
      <p:ext uri="{BB962C8B-B14F-4D97-AF65-F5344CB8AC3E}">
        <p14:creationId xmlns:p14="http://schemas.microsoft.com/office/powerpoint/2010/main" val="2366923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D97D7-574E-764F-B509-2EEA15D5B872}"/>
              </a:ext>
            </a:extLst>
          </p:cNvPr>
          <p:cNvSpPr>
            <a:spLocks noGrp="1"/>
          </p:cNvSpPr>
          <p:nvPr>
            <p:ph type="title"/>
          </p:nvPr>
        </p:nvSpPr>
        <p:spPr/>
        <p:txBody>
          <a:bodyPr/>
          <a:lstStyle/>
          <a:p>
            <a:r>
              <a:rPr lang="en-GB" dirty="0"/>
              <a:t>Objectives</a:t>
            </a:r>
          </a:p>
        </p:txBody>
      </p:sp>
      <p:sp>
        <p:nvSpPr>
          <p:cNvPr id="3" name="Content Placeholder 2">
            <a:extLst>
              <a:ext uri="{FF2B5EF4-FFF2-40B4-BE49-F238E27FC236}">
                <a16:creationId xmlns:a16="http://schemas.microsoft.com/office/drawing/2014/main" id="{F95A08C1-3189-D840-B674-67E7FD01BE7E}"/>
              </a:ext>
            </a:extLst>
          </p:cNvPr>
          <p:cNvSpPr>
            <a:spLocks noGrp="1"/>
          </p:cNvSpPr>
          <p:nvPr>
            <p:ph idx="1"/>
          </p:nvPr>
        </p:nvSpPr>
        <p:spPr/>
        <p:txBody>
          <a:bodyPr>
            <a:normAutofit/>
          </a:bodyPr>
          <a:lstStyle/>
          <a:p>
            <a:r>
              <a:rPr lang="it-IT" dirty="0"/>
              <a:t>To </a:t>
            </a:r>
            <a:r>
              <a:rPr lang="it-IT" dirty="0" err="1"/>
              <a:t>address</a:t>
            </a:r>
            <a:r>
              <a:rPr lang="it-IT" dirty="0"/>
              <a:t> </a:t>
            </a:r>
            <a:r>
              <a:rPr lang="it-IT" dirty="0" err="1"/>
              <a:t>key</a:t>
            </a:r>
            <a:r>
              <a:rPr lang="it-IT" dirty="0"/>
              <a:t> </a:t>
            </a:r>
            <a:r>
              <a:rPr lang="it-IT" dirty="0" err="1"/>
              <a:t>themes</a:t>
            </a:r>
            <a:r>
              <a:rPr lang="it-IT" dirty="0"/>
              <a:t> in the </a:t>
            </a:r>
            <a:r>
              <a:rPr lang="it-IT" dirty="0" err="1"/>
              <a:t>analysis</a:t>
            </a:r>
            <a:r>
              <a:rPr lang="it-IT" dirty="0"/>
              <a:t> of </a:t>
            </a:r>
            <a:r>
              <a:rPr lang="it-IT" dirty="0" err="1"/>
              <a:t>migration</a:t>
            </a:r>
            <a:r>
              <a:rPr lang="it-IT" dirty="0"/>
              <a:t> </a:t>
            </a:r>
            <a:r>
              <a:rPr lang="it-IT" dirty="0" err="1"/>
              <a:t>governance</a:t>
            </a:r>
            <a:r>
              <a:rPr lang="it-IT" dirty="0"/>
              <a:t> </a:t>
            </a:r>
          </a:p>
          <a:p>
            <a:r>
              <a:rPr lang="it-IT" dirty="0"/>
              <a:t>To </a:t>
            </a:r>
            <a:r>
              <a:rPr lang="it-IT" dirty="0" err="1"/>
              <a:t>distinguish</a:t>
            </a:r>
            <a:r>
              <a:rPr lang="it-IT" dirty="0"/>
              <a:t> </a:t>
            </a:r>
            <a:r>
              <a:rPr lang="it-IT" dirty="0" err="1"/>
              <a:t>between</a:t>
            </a:r>
            <a:r>
              <a:rPr lang="it-IT" dirty="0"/>
              <a:t> </a:t>
            </a:r>
            <a:r>
              <a:rPr lang="it-IT" dirty="0" err="1"/>
              <a:t>various</a:t>
            </a:r>
            <a:r>
              <a:rPr lang="it-IT" dirty="0"/>
              <a:t> </a:t>
            </a:r>
            <a:r>
              <a:rPr lang="it-IT" dirty="0" err="1"/>
              <a:t>phases</a:t>
            </a:r>
            <a:r>
              <a:rPr lang="it-IT" dirty="0"/>
              <a:t> of the </a:t>
            </a:r>
            <a:r>
              <a:rPr lang="it-IT" dirty="0" err="1"/>
              <a:t>governance</a:t>
            </a:r>
            <a:r>
              <a:rPr lang="it-IT" dirty="0"/>
              <a:t> </a:t>
            </a:r>
            <a:r>
              <a:rPr lang="it-IT" dirty="0" err="1"/>
              <a:t>process</a:t>
            </a:r>
            <a:r>
              <a:rPr lang="it-IT" dirty="0"/>
              <a:t> from </a:t>
            </a:r>
            <a:r>
              <a:rPr lang="it-IT" dirty="0" err="1"/>
              <a:t>issue</a:t>
            </a:r>
            <a:r>
              <a:rPr lang="it-IT" dirty="0"/>
              <a:t> </a:t>
            </a:r>
            <a:r>
              <a:rPr lang="it-IT" dirty="0" err="1"/>
              <a:t>framing</a:t>
            </a:r>
            <a:r>
              <a:rPr lang="it-IT" dirty="0"/>
              <a:t> </a:t>
            </a:r>
            <a:r>
              <a:rPr lang="it-IT" dirty="0" err="1"/>
              <a:t>through</a:t>
            </a:r>
            <a:r>
              <a:rPr lang="it-IT" dirty="0"/>
              <a:t> to </a:t>
            </a:r>
            <a:r>
              <a:rPr lang="it-IT" dirty="0" err="1"/>
              <a:t>implementation</a:t>
            </a:r>
            <a:r>
              <a:rPr lang="it-IT" dirty="0"/>
              <a:t> </a:t>
            </a:r>
          </a:p>
          <a:p>
            <a:r>
              <a:rPr lang="it-IT" dirty="0"/>
              <a:t>To </a:t>
            </a:r>
            <a:r>
              <a:rPr lang="it-IT" dirty="0" err="1"/>
              <a:t>explore</a:t>
            </a:r>
            <a:r>
              <a:rPr lang="it-IT" dirty="0"/>
              <a:t> </a:t>
            </a:r>
            <a:r>
              <a:rPr lang="it-IT" dirty="0" err="1"/>
              <a:t>key</a:t>
            </a:r>
            <a:r>
              <a:rPr lang="it-IT" dirty="0"/>
              <a:t> </a:t>
            </a:r>
            <a:r>
              <a:rPr lang="it-IT" dirty="0" err="1"/>
              <a:t>sources</a:t>
            </a:r>
            <a:r>
              <a:rPr lang="it-IT" dirty="0"/>
              <a:t> of </a:t>
            </a:r>
            <a:r>
              <a:rPr lang="it-IT" dirty="0" err="1"/>
              <a:t>variation</a:t>
            </a:r>
            <a:r>
              <a:rPr lang="it-IT" dirty="0"/>
              <a:t> </a:t>
            </a:r>
            <a:r>
              <a:rPr lang="it-IT" dirty="0" err="1"/>
              <a:t>between</a:t>
            </a:r>
            <a:r>
              <a:rPr lang="it-IT" dirty="0"/>
              <a:t> </a:t>
            </a:r>
            <a:r>
              <a:rPr lang="it-IT" dirty="0" err="1"/>
              <a:t>states</a:t>
            </a:r>
            <a:r>
              <a:rPr lang="it-IT" dirty="0"/>
              <a:t> and </a:t>
            </a:r>
            <a:r>
              <a:rPr lang="it-IT" dirty="0" err="1"/>
              <a:t>regions</a:t>
            </a:r>
            <a:endParaRPr lang="it-IT" dirty="0"/>
          </a:p>
          <a:p>
            <a:r>
              <a:rPr lang="it-IT" dirty="0"/>
              <a:t>To work in </a:t>
            </a:r>
            <a:r>
              <a:rPr lang="it-IT" dirty="0" err="1"/>
              <a:t>groups</a:t>
            </a:r>
            <a:r>
              <a:rPr lang="it-IT" dirty="0"/>
              <a:t> and </a:t>
            </a:r>
            <a:r>
              <a:rPr lang="it-IT" dirty="0" err="1"/>
              <a:t>draw</a:t>
            </a:r>
            <a:r>
              <a:rPr lang="it-IT" dirty="0"/>
              <a:t> from the </a:t>
            </a:r>
            <a:r>
              <a:rPr lang="it-IT" dirty="0" err="1"/>
              <a:t>experiences</a:t>
            </a:r>
            <a:r>
              <a:rPr lang="it-IT" dirty="0"/>
              <a:t> of </a:t>
            </a:r>
            <a:r>
              <a:rPr lang="it-IT" dirty="0" err="1"/>
              <a:t>participants</a:t>
            </a:r>
            <a:r>
              <a:rPr lang="it-IT" dirty="0"/>
              <a:t> to account for </a:t>
            </a:r>
            <a:r>
              <a:rPr lang="it-IT" dirty="0" err="1"/>
              <a:t>sources</a:t>
            </a:r>
            <a:r>
              <a:rPr lang="it-IT" dirty="0"/>
              <a:t> of </a:t>
            </a:r>
            <a:r>
              <a:rPr lang="it-IT" dirty="0" err="1"/>
              <a:t>variation</a:t>
            </a:r>
            <a:r>
              <a:rPr lang="it-IT" dirty="0"/>
              <a:t> in </a:t>
            </a:r>
            <a:r>
              <a:rPr lang="it-IT" dirty="0" err="1"/>
              <a:t>migration</a:t>
            </a:r>
            <a:r>
              <a:rPr lang="it-IT" dirty="0"/>
              <a:t> </a:t>
            </a:r>
            <a:r>
              <a:rPr lang="it-IT" dirty="0" err="1"/>
              <a:t>governance</a:t>
            </a:r>
            <a:r>
              <a:rPr lang="it-IT" dirty="0"/>
              <a:t> </a:t>
            </a:r>
            <a:r>
              <a:rPr lang="it-IT" dirty="0" err="1"/>
              <a:t>systems</a:t>
            </a:r>
            <a:r>
              <a:rPr lang="it-IT" dirty="0"/>
              <a:t> </a:t>
            </a:r>
            <a:r>
              <a:rPr lang="it-IT" dirty="0" err="1"/>
              <a:t>at</a:t>
            </a:r>
            <a:r>
              <a:rPr lang="it-IT" dirty="0"/>
              <a:t> </a:t>
            </a:r>
            <a:r>
              <a:rPr lang="it-IT" dirty="0" err="1"/>
              <a:t>national</a:t>
            </a:r>
            <a:r>
              <a:rPr lang="it-IT" dirty="0"/>
              <a:t> </a:t>
            </a:r>
            <a:r>
              <a:rPr lang="it-IT" dirty="0" err="1"/>
              <a:t>level</a:t>
            </a:r>
            <a:r>
              <a:rPr lang="it-IT" dirty="0"/>
              <a:t>. </a:t>
            </a:r>
            <a:endParaRPr lang="en-GB" dirty="0"/>
          </a:p>
        </p:txBody>
      </p:sp>
      <p:sp>
        <p:nvSpPr>
          <p:cNvPr id="4" name="Slide Number Placeholder 3">
            <a:extLst>
              <a:ext uri="{FF2B5EF4-FFF2-40B4-BE49-F238E27FC236}">
                <a16:creationId xmlns:a16="http://schemas.microsoft.com/office/drawing/2014/main" id="{4ACE679B-0FA6-E349-B658-896FDF5EC821}"/>
              </a:ext>
            </a:extLst>
          </p:cNvPr>
          <p:cNvSpPr>
            <a:spLocks noGrp="1"/>
          </p:cNvSpPr>
          <p:nvPr>
            <p:ph type="sldNum" sz="quarter" idx="12"/>
          </p:nvPr>
        </p:nvSpPr>
        <p:spPr/>
        <p:txBody>
          <a:bodyPr/>
          <a:lstStyle/>
          <a:p>
            <a:fld id="{A85EF1E5-F080-0048-9372-CF230FDE727D}" type="slidenum">
              <a:rPr lang="es-ES" smtClean="0"/>
              <a:t>2</a:t>
            </a:fld>
            <a:endParaRPr lang="es-ES"/>
          </a:p>
        </p:txBody>
      </p:sp>
    </p:spTree>
    <p:extLst>
      <p:ext uri="{BB962C8B-B14F-4D97-AF65-F5344CB8AC3E}">
        <p14:creationId xmlns:p14="http://schemas.microsoft.com/office/powerpoint/2010/main" val="1196167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37A68-2F02-4046-9426-54DE23D30929}"/>
              </a:ext>
            </a:extLst>
          </p:cNvPr>
          <p:cNvSpPr>
            <a:spLocks noGrp="1"/>
          </p:cNvSpPr>
          <p:nvPr>
            <p:ph type="title"/>
          </p:nvPr>
        </p:nvSpPr>
        <p:spPr/>
        <p:txBody>
          <a:bodyPr/>
          <a:lstStyle/>
          <a:p>
            <a:r>
              <a:rPr lang="en-GB"/>
              <a:t>Focusing exercise: What drives migration governance?</a:t>
            </a:r>
          </a:p>
        </p:txBody>
      </p:sp>
      <p:sp>
        <p:nvSpPr>
          <p:cNvPr id="3" name="Content Placeholder 2">
            <a:extLst>
              <a:ext uri="{FF2B5EF4-FFF2-40B4-BE49-F238E27FC236}">
                <a16:creationId xmlns:a16="http://schemas.microsoft.com/office/drawing/2014/main" id="{6F003451-9680-124D-8505-196A10588561}"/>
              </a:ext>
            </a:extLst>
          </p:cNvPr>
          <p:cNvSpPr>
            <a:spLocks noGrp="1"/>
          </p:cNvSpPr>
          <p:nvPr>
            <p:ph idx="1"/>
          </p:nvPr>
        </p:nvSpPr>
        <p:spPr>
          <a:xfrm>
            <a:off x="760977" y="2630466"/>
            <a:ext cx="10699186" cy="3290274"/>
          </a:xfrm>
        </p:spPr>
        <p:txBody>
          <a:bodyPr>
            <a:normAutofit lnSpcReduction="10000"/>
          </a:bodyPr>
          <a:lstStyle/>
          <a:p>
            <a:r>
              <a:rPr lang="en-GB"/>
              <a:t>Migration itself? People arrive, something has to be done…</a:t>
            </a:r>
          </a:p>
          <a:p>
            <a:r>
              <a:rPr lang="en-GB"/>
              <a:t>Public attitudes? </a:t>
            </a:r>
          </a:p>
          <a:p>
            <a:r>
              <a:rPr lang="en-GB"/>
              <a:t>Concentrated interests such as business?</a:t>
            </a:r>
          </a:p>
          <a:p>
            <a:r>
              <a:rPr lang="en-GB"/>
              <a:t>‘Non-migration’ policies such as development, economy, education, social policy etc?</a:t>
            </a:r>
          </a:p>
          <a:p>
            <a:r>
              <a:rPr lang="en-GB"/>
              <a:t>Failed governance – violence/conflict?</a:t>
            </a:r>
          </a:p>
          <a:p>
            <a:r>
              <a:rPr lang="en-GB"/>
              <a:t>Interdependence and the need for states to cooperate?</a:t>
            </a:r>
          </a:p>
          <a:p>
            <a:r>
              <a:rPr lang="en-GB"/>
              <a:t>Others?</a:t>
            </a:r>
          </a:p>
        </p:txBody>
      </p:sp>
      <p:sp>
        <p:nvSpPr>
          <p:cNvPr id="4" name="Slide Number Placeholder 3">
            <a:extLst>
              <a:ext uri="{FF2B5EF4-FFF2-40B4-BE49-F238E27FC236}">
                <a16:creationId xmlns:a16="http://schemas.microsoft.com/office/drawing/2014/main" id="{23C5189A-CF50-F749-84AD-C906EE8E901C}"/>
              </a:ext>
            </a:extLst>
          </p:cNvPr>
          <p:cNvSpPr>
            <a:spLocks noGrp="1"/>
          </p:cNvSpPr>
          <p:nvPr>
            <p:ph type="sldNum" sz="quarter" idx="12"/>
          </p:nvPr>
        </p:nvSpPr>
        <p:spPr/>
        <p:txBody>
          <a:bodyPr/>
          <a:lstStyle/>
          <a:p>
            <a:fld id="{A85EF1E5-F080-0048-9372-CF230FDE727D}" type="slidenum">
              <a:rPr lang="es-ES" smtClean="0"/>
              <a:t>3</a:t>
            </a:fld>
            <a:endParaRPr lang="es-ES"/>
          </a:p>
        </p:txBody>
      </p:sp>
    </p:spTree>
    <p:extLst>
      <p:ext uri="{BB962C8B-B14F-4D97-AF65-F5344CB8AC3E}">
        <p14:creationId xmlns:p14="http://schemas.microsoft.com/office/powerpoint/2010/main" val="88184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B30BB-BE90-8E44-B8F0-B975A31BC2FB}"/>
              </a:ext>
            </a:extLst>
          </p:cNvPr>
          <p:cNvSpPr>
            <a:spLocks noGrp="1"/>
          </p:cNvSpPr>
          <p:nvPr>
            <p:ph type="title"/>
          </p:nvPr>
        </p:nvSpPr>
        <p:spPr/>
        <p:txBody>
          <a:bodyPr/>
          <a:lstStyle/>
          <a:p>
            <a:r>
              <a:rPr lang="en-GB"/>
              <a:t>What is ‘governance’?</a:t>
            </a:r>
          </a:p>
        </p:txBody>
      </p:sp>
      <p:sp>
        <p:nvSpPr>
          <p:cNvPr id="3" name="Content Placeholder 2">
            <a:extLst>
              <a:ext uri="{FF2B5EF4-FFF2-40B4-BE49-F238E27FC236}">
                <a16:creationId xmlns:a16="http://schemas.microsoft.com/office/drawing/2014/main" id="{9C5812D1-B9B0-574C-8FDE-4ADC94C007F6}"/>
              </a:ext>
            </a:extLst>
          </p:cNvPr>
          <p:cNvSpPr>
            <a:spLocks noGrp="1"/>
          </p:cNvSpPr>
          <p:nvPr>
            <p:ph idx="1"/>
          </p:nvPr>
        </p:nvSpPr>
        <p:spPr>
          <a:xfrm>
            <a:off x="760977" y="2311052"/>
            <a:ext cx="10699186" cy="3609688"/>
          </a:xfrm>
        </p:spPr>
        <p:txBody>
          <a:bodyPr/>
          <a:lstStyle/>
          <a:p>
            <a:r>
              <a:rPr lang="en-GB"/>
              <a:t>Governance is generally seen as ‘a signifier of change’, by which could be meant change in the meaning, processes, conditions or methods of governing. (See D. Levi Faur, Oxford Handbook of Governance, Oxford University Press.)  </a:t>
            </a:r>
          </a:p>
          <a:p>
            <a:r>
              <a:rPr lang="en-GB"/>
              <a:t>An ambiguous concept that requires: goal selection with these integrated across all the levels of the system; goal reconciliation and coordination to establish priorities; implementation; and, feedback and accountability as individuals and institutions must learn from their actions (the chapter by B. Guy Peters in the Handbook edited by Levi-Faur).</a:t>
            </a:r>
            <a:endParaRPr lang="it-IT"/>
          </a:p>
          <a:p>
            <a:endParaRPr lang="en-GB"/>
          </a:p>
        </p:txBody>
      </p:sp>
      <p:sp>
        <p:nvSpPr>
          <p:cNvPr id="4" name="Slide Number Placeholder 3">
            <a:extLst>
              <a:ext uri="{FF2B5EF4-FFF2-40B4-BE49-F238E27FC236}">
                <a16:creationId xmlns:a16="http://schemas.microsoft.com/office/drawing/2014/main" id="{85A8E43A-D047-0A44-A5DB-37A2ECBE65C8}"/>
              </a:ext>
            </a:extLst>
          </p:cNvPr>
          <p:cNvSpPr>
            <a:spLocks noGrp="1"/>
          </p:cNvSpPr>
          <p:nvPr>
            <p:ph type="sldNum" sz="quarter" idx="12"/>
          </p:nvPr>
        </p:nvSpPr>
        <p:spPr/>
        <p:txBody>
          <a:bodyPr/>
          <a:lstStyle/>
          <a:p>
            <a:fld id="{A85EF1E5-F080-0048-9372-CF230FDE727D}" type="slidenum">
              <a:rPr lang="es-ES" smtClean="0"/>
              <a:t>4</a:t>
            </a:fld>
            <a:endParaRPr lang="es-ES"/>
          </a:p>
        </p:txBody>
      </p:sp>
    </p:spTree>
    <p:extLst>
      <p:ext uri="{BB962C8B-B14F-4D97-AF65-F5344CB8AC3E}">
        <p14:creationId xmlns:p14="http://schemas.microsoft.com/office/powerpoint/2010/main" val="1499565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BB49C-89FE-8A49-A958-129CD0F50091}"/>
              </a:ext>
            </a:extLst>
          </p:cNvPr>
          <p:cNvSpPr>
            <a:spLocks noGrp="1"/>
          </p:cNvSpPr>
          <p:nvPr>
            <p:ph type="title"/>
          </p:nvPr>
        </p:nvSpPr>
        <p:spPr/>
        <p:txBody>
          <a:bodyPr/>
          <a:lstStyle/>
          <a:p>
            <a:r>
              <a:rPr lang="en-GB"/>
              <a:t>Typically seen as having 3 components</a:t>
            </a:r>
          </a:p>
        </p:txBody>
      </p:sp>
      <p:sp>
        <p:nvSpPr>
          <p:cNvPr id="3" name="Content Placeholder 2">
            <a:extLst>
              <a:ext uri="{FF2B5EF4-FFF2-40B4-BE49-F238E27FC236}">
                <a16:creationId xmlns:a16="http://schemas.microsoft.com/office/drawing/2014/main" id="{F3AA23A5-D444-3045-99F0-86A2C72BE999}"/>
              </a:ext>
            </a:extLst>
          </p:cNvPr>
          <p:cNvSpPr>
            <a:spLocks noGrp="1"/>
          </p:cNvSpPr>
          <p:nvPr>
            <p:ph idx="1"/>
          </p:nvPr>
        </p:nvSpPr>
        <p:spPr/>
        <p:txBody>
          <a:bodyPr/>
          <a:lstStyle/>
          <a:p>
            <a:r>
              <a:rPr lang="en-GB" b="1"/>
              <a:t>Issue framing</a:t>
            </a:r>
            <a:r>
              <a:rPr lang="en-GB"/>
              <a:t>: what is the issue? Is it changing? What can be done?</a:t>
            </a:r>
          </a:p>
          <a:p>
            <a:r>
              <a:rPr lang="en-GB" b="1"/>
              <a:t>Decision-making</a:t>
            </a:r>
            <a:r>
              <a:rPr lang="en-GB"/>
              <a:t>: who decides?</a:t>
            </a:r>
          </a:p>
          <a:p>
            <a:r>
              <a:rPr lang="en-GB" b="1"/>
              <a:t>Implementation</a:t>
            </a:r>
            <a:r>
              <a:rPr lang="en-GB"/>
              <a:t>: who implements, where and when?</a:t>
            </a:r>
          </a:p>
          <a:p>
            <a:pPr marL="0" indent="0">
              <a:buNone/>
            </a:pPr>
            <a:endParaRPr lang="en-GB"/>
          </a:p>
          <a:p>
            <a:pPr marL="0" indent="0">
              <a:buNone/>
            </a:pPr>
            <a:r>
              <a:rPr lang="en-GB"/>
              <a:t>These three tend to be disconnected. Governance is not a linear process. </a:t>
            </a:r>
          </a:p>
        </p:txBody>
      </p:sp>
      <p:sp>
        <p:nvSpPr>
          <p:cNvPr id="4" name="Slide Number Placeholder 3">
            <a:extLst>
              <a:ext uri="{FF2B5EF4-FFF2-40B4-BE49-F238E27FC236}">
                <a16:creationId xmlns:a16="http://schemas.microsoft.com/office/drawing/2014/main" id="{E214FBB9-2CC4-974B-A97C-CC3802775672}"/>
              </a:ext>
            </a:extLst>
          </p:cNvPr>
          <p:cNvSpPr>
            <a:spLocks noGrp="1"/>
          </p:cNvSpPr>
          <p:nvPr>
            <p:ph type="sldNum" sz="quarter" idx="12"/>
          </p:nvPr>
        </p:nvSpPr>
        <p:spPr/>
        <p:txBody>
          <a:bodyPr/>
          <a:lstStyle/>
          <a:p>
            <a:fld id="{A85EF1E5-F080-0048-9372-CF230FDE727D}" type="slidenum">
              <a:rPr lang="es-ES" smtClean="0"/>
              <a:t>5</a:t>
            </a:fld>
            <a:endParaRPr lang="es-ES"/>
          </a:p>
        </p:txBody>
      </p:sp>
    </p:spTree>
    <p:extLst>
      <p:ext uri="{BB962C8B-B14F-4D97-AF65-F5344CB8AC3E}">
        <p14:creationId xmlns:p14="http://schemas.microsoft.com/office/powerpoint/2010/main" val="1882380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C3E42-059E-9943-B8B1-5504602E16C8}"/>
              </a:ext>
            </a:extLst>
          </p:cNvPr>
          <p:cNvSpPr>
            <a:spLocks noGrp="1"/>
          </p:cNvSpPr>
          <p:nvPr>
            <p:ph type="title"/>
          </p:nvPr>
        </p:nvSpPr>
        <p:spPr/>
        <p:txBody>
          <a:bodyPr/>
          <a:lstStyle/>
          <a:p>
            <a:r>
              <a:rPr lang="en-GB"/>
              <a:t>The organisational setting</a:t>
            </a:r>
          </a:p>
        </p:txBody>
      </p:sp>
      <p:sp>
        <p:nvSpPr>
          <p:cNvPr id="3" name="Content Placeholder 2">
            <a:extLst>
              <a:ext uri="{FF2B5EF4-FFF2-40B4-BE49-F238E27FC236}">
                <a16:creationId xmlns:a16="http://schemas.microsoft.com/office/drawing/2014/main" id="{399FD61D-3A37-114F-8716-8DF988044EB3}"/>
              </a:ext>
            </a:extLst>
          </p:cNvPr>
          <p:cNvSpPr>
            <a:spLocks noGrp="1"/>
          </p:cNvSpPr>
          <p:nvPr>
            <p:ph idx="1"/>
          </p:nvPr>
        </p:nvSpPr>
        <p:spPr>
          <a:xfrm>
            <a:off x="760977" y="2217107"/>
            <a:ext cx="10699186" cy="3703633"/>
          </a:xfrm>
        </p:spPr>
        <p:txBody>
          <a:bodyPr/>
          <a:lstStyle/>
          <a:p>
            <a:r>
              <a:rPr lang="en-GB"/>
              <a:t>Migration governance is always and everywhere an organisational process, meaning governing organisations trying to address two questions:</a:t>
            </a:r>
          </a:p>
          <a:p>
            <a:pPr lvl="1">
              <a:buFont typeface="Wingdings" pitchFamily="2" charset="2"/>
              <a:buChar char="Ø"/>
            </a:pPr>
            <a:endParaRPr lang="en-GB"/>
          </a:p>
          <a:p>
            <a:pPr lvl="1">
              <a:buFont typeface="Wingdings" pitchFamily="2" charset="2"/>
              <a:buChar char="Ø"/>
            </a:pPr>
            <a:r>
              <a:rPr lang="en-GB"/>
              <a:t>What’s going on ‘out there’ – efforts to conceptualise the effects of change in underlying drivers</a:t>
            </a:r>
          </a:p>
          <a:p>
            <a:pPr lvl="1">
              <a:buFont typeface="Wingdings" pitchFamily="2" charset="2"/>
              <a:buChar char="Ø"/>
            </a:pPr>
            <a:endParaRPr lang="en-GB"/>
          </a:p>
          <a:p>
            <a:pPr lvl="1">
              <a:buFont typeface="Wingdings" pitchFamily="2" charset="2"/>
              <a:buChar char="Ø"/>
            </a:pPr>
            <a:r>
              <a:rPr lang="en-GB"/>
              <a:t>What should we do next – efforts to manage or to steer the effects of these changes, as understood.</a:t>
            </a:r>
          </a:p>
        </p:txBody>
      </p:sp>
      <p:sp>
        <p:nvSpPr>
          <p:cNvPr id="4" name="Slide Number Placeholder 3">
            <a:extLst>
              <a:ext uri="{FF2B5EF4-FFF2-40B4-BE49-F238E27FC236}">
                <a16:creationId xmlns:a16="http://schemas.microsoft.com/office/drawing/2014/main" id="{516480A4-111A-2D47-A53D-EBA5CB632B8C}"/>
              </a:ext>
            </a:extLst>
          </p:cNvPr>
          <p:cNvSpPr>
            <a:spLocks noGrp="1"/>
          </p:cNvSpPr>
          <p:nvPr>
            <p:ph type="sldNum" sz="quarter" idx="12"/>
          </p:nvPr>
        </p:nvSpPr>
        <p:spPr/>
        <p:txBody>
          <a:bodyPr/>
          <a:lstStyle/>
          <a:p>
            <a:fld id="{A85EF1E5-F080-0048-9372-CF230FDE727D}" type="slidenum">
              <a:rPr lang="es-ES" smtClean="0"/>
              <a:t>6</a:t>
            </a:fld>
            <a:endParaRPr lang="es-ES"/>
          </a:p>
        </p:txBody>
      </p:sp>
    </p:spTree>
    <p:extLst>
      <p:ext uri="{BB962C8B-B14F-4D97-AF65-F5344CB8AC3E}">
        <p14:creationId xmlns:p14="http://schemas.microsoft.com/office/powerpoint/2010/main" val="2218701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880F5-82A7-CC44-9103-2CD502BF0026}"/>
              </a:ext>
            </a:extLst>
          </p:cNvPr>
          <p:cNvSpPr>
            <a:spLocks noGrp="1"/>
          </p:cNvSpPr>
          <p:nvPr>
            <p:ph type="title"/>
          </p:nvPr>
        </p:nvSpPr>
        <p:spPr/>
        <p:txBody>
          <a:bodyPr>
            <a:normAutofit fontScale="90000"/>
          </a:bodyPr>
          <a:lstStyle/>
          <a:p>
            <a:r>
              <a:rPr lang="en-GB"/>
              <a:t>BUT… Is the analysis of governance  - and use of the word itself - Eurocentric? </a:t>
            </a:r>
            <a:br>
              <a:rPr lang="it-IT"/>
            </a:br>
            <a:endParaRPr lang="en-GB"/>
          </a:p>
        </p:txBody>
      </p:sp>
      <p:sp>
        <p:nvSpPr>
          <p:cNvPr id="3" name="Content Placeholder 2">
            <a:extLst>
              <a:ext uri="{FF2B5EF4-FFF2-40B4-BE49-F238E27FC236}">
                <a16:creationId xmlns:a16="http://schemas.microsoft.com/office/drawing/2014/main" id="{5ED4C408-B28B-EC43-A58F-8DD55D181C3D}"/>
              </a:ext>
            </a:extLst>
          </p:cNvPr>
          <p:cNvSpPr>
            <a:spLocks noGrp="1"/>
          </p:cNvSpPr>
          <p:nvPr>
            <p:ph idx="1"/>
          </p:nvPr>
        </p:nvSpPr>
        <p:spPr/>
        <p:txBody>
          <a:bodyPr>
            <a:normAutofit fontScale="92500" lnSpcReduction="20000"/>
          </a:bodyPr>
          <a:lstStyle/>
          <a:p>
            <a:r>
              <a:rPr lang="en-GB"/>
              <a:t>Based on ideas about relations between the state and society and between public and private actors that developed in Europe</a:t>
            </a:r>
            <a:endParaRPr lang="it-IT"/>
          </a:p>
          <a:p>
            <a:r>
              <a:rPr lang="en-GB"/>
              <a:t>Non-Eurocentric migration governance could mean very different assumptions about the relationship between public and private actors, the ways that these are regulated as well as the role and presence of rule- and law-based forms of authority. </a:t>
            </a:r>
            <a:endParaRPr lang="it-IT"/>
          </a:p>
          <a:p>
            <a:r>
              <a:rPr lang="en-GB"/>
              <a:t>At least, not simply transporting particular forms of governance from countries/regions to other countries/regions. </a:t>
            </a:r>
          </a:p>
          <a:p>
            <a:r>
              <a:rPr lang="en-GB"/>
              <a:t>Migration governance is an imposition by higher income/’destination’ countries o lower income ‘sending’ countries that try to export their border security agenda via ‘external governance’</a:t>
            </a:r>
          </a:p>
        </p:txBody>
      </p:sp>
      <p:sp>
        <p:nvSpPr>
          <p:cNvPr id="4" name="Slide Number Placeholder 3">
            <a:extLst>
              <a:ext uri="{FF2B5EF4-FFF2-40B4-BE49-F238E27FC236}">
                <a16:creationId xmlns:a16="http://schemas.microsoft.com/office/drawing/2014/main" id="{06A72516-EA52-E842-B980-D37F3F51E1C3}"/>
              </a:ext>
            </a:extLst>
          </p:cNvPr>
          <p:cNvSpPr>
            <a:spLocks noGrp="1"/>
          </p:cNvSpPr>
          <p:nvPr>
            <p:ph type="sldNum" sz="quarter" idx="12"/>
          </p:nvPr>
        </p:nvSpPr>
        <p:spPr/>
        <p:txBody>
          <a:bodyPr/>
          <a:lstStyle/>
          <a:p>
            <a:fld id="{A85EF1E5-F080-0048-9372-CF230FDE727D}" type="slidenum">
              <a:rPr lang="es-ES" smtClean="0"/>
              <a:t>7</a:t>
            </a:fld>
            <a:endParaRPr lang="es-ES"/>
          </a:p>
        </p:txBody>
      </p:sp>
    </p:spTree>
    <p:extLst>
      <p:ext uri="{BB962C8B-B14F-4D97-AF65-F5344CB8AC3E}">
        <p14:creationId xmlns:p14="http://schemas.microsoft.com/office/powerpoint/2010/main" val="2975229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00E18-8B62-2843-92FF-B107E3542052}"/>
              </a:ext>
            </a:extLst>
          </p:cNvPr>
          <p:cNvSpPr>
            <a:spLocks noGrp="1"/>
          </p:cNvSpPr>
          <p:nvPr>
            <p:ph type="title"/>
          </p:nvPr>
        </p:nvSpPr>
        <p:spPr/>
        <p:txBody>
          <a:bodyPr/>
          <a:lstStyle/>
          <a:p>
            <a:r>
              <a:rPr lang="en-GB"/>
              <a:t>Exercise 1 (15 mins)</a:t>
            </a:r>
          </a:p>
        </p:txBody>
      </p:sp>
      <p:sp>
        <p:nvSpPr>
          <p:cNvPr id="3" name="Content Placeholder 2">
            <a:extLst>
              <a:ext uri="{FF2B5EF4-FFF2-40B4-BE49-F238E27FC236}">
                <a16:creationId xmlns:a16="http://schemas.microsoft.com/office/drawing/2014/main" id="{31253583-A778-B84B-BCE0-F78CDF72876A}"/>
              </a:ext>
            </a:extLst>
          </p:cNvPr>
          <p:cNvSpPr>
            <a:spLocks noGrp="1"/>
          </p:cNvSpPr>
          <p:nvPr>
            <p:ph idx="1"/>
          </p:nvPr>
        </p:nvSpPr>
        <p:spPr/>
        <p:txBody>
          <a:bodyPr/>
          <a:lstStyle/>
          <a:p>
            <a:r>
              <a:rPr lang="en-GB" dirty="0"/>
              <a:t>Each group appoint ONE spokesperson and selects ONE country</a:t>
            </a:r>
          </a:p>
          <a:p>
            <a:r>
              <a:rPr lang="en-GB" dirty="0"/>
              <a:t>For that country try to answer this question</a:t>
            </a:r>
          </a:p>
          <a:p>
            <a:r>
              <a:rPr lang="it-IT" dirty="0" err="1"/>
              <a:t>What</a:t>
            </a:r>
            <a:r>
              <a:rPr lang="it-IT" dirty="0"/>
              <a:t> do </a:t>
            </a:r>
            <a:r>
              <a:rPr lang="it-IT" dirty="0" err="1"/>
              <a:t>you</a:t>
            </a:r>
            <a:r>
              <a:rPr lang="it-IT" dirty="0"/>
              <a:t> think are the </a:t>
            </a:r>
            <a:r>
              <a:rPr lang="it-IT" dirty="0" err="1"/>
              <a:t>main</a:t>
            </a:r>
            <a:r>
              <a:rPr lang="it-IT" dirty="0"/>
              <a:t> ‘drivers’ of </a:t>
            </a:r>
            <a:r>
              <a:rPr lang="it-IT" dirty="0" err="1"/>
              <a:t>migration</a:t>
            </a:r>
            <a:r>
              <a:rPr lang="it-IT" dirty="0"/>
              <a:t> </a:t>
            </a:r>
            <a:r>
              <a:rPr lang="it-IT" dirty="0" err="1"/>
              <a:t>governance</a:t>
            </a:r>
            <a:r>
              <a:rPr lang="it-IT" dirty="0"/>
              <a:t> in </a:t>
            </a:r>
            <a:r>
              <a:rPr lang="it-IT" dirty="0" err="1"/>
              <a:t>your</a:t>
            </a:r>
            <a:r>
              <a:rPr lang="it-IT" dirty="0"/>
              <a:t> </a:t>
            </a:r>
            <a:r>
              <a:rPr lang="it-IT" dirty="0" err="1"/>
              <a:t>selected</a:t>
            </a:r>
            <a:r>
              <a:rPr lang="it-IT" dirty="0"/>
              <a:t> country? </a:t>
            </a:r>
          </a:p>
          <a:p>
            <a:r>
              <a:rPr lang="it-IT" dirty="0" err="1"/>
              <a:t>Try</a:t>
            </a:r>
            <a:r>
              <a:rPr lang="it-IT" dirty="0"/>
              <a:t>, </a:t>
            </a:r>
            <a:r>
              <a:rPr lang="it-IT" dirty="0" err="1"/>
              <a:t>if</a:t>
            </a:r>
            <a:r>
              <a:rPr lang="it-IT" dirty="0"/>
              <a:t> possibile, to focus </a:t>
            </a:r>
            <a:r>
              <a:rPr lang="it-IT" dirty="0" err="1"/>
              <a:t>your</a:t>
            </a:r>
            <a:r>
              <a:rPr lang="it-IT" dirty="0"/>
              <a:t> </a:t>
            </a:r>
            <a:r>
              <a:rPr lang="it-IT" dirty="0" err="1"/>
              <a:t>discussion</a:t>
            </a:r>
            <a:r>
              <a:rPr lang="it-IT" dirty="0"/>
              <a:t> on </a:t>
            </a:r>
            <a:r>
              <a:rPr lang="it-IT" dirty="0" err="1"/>
              <a:t>what</a:t>
            </a:r>
            <a:r>
              <a:rPr lang="it-IT" dirty="0"/>
              <a:t> </a:t>
            </a:r>
            <a:r>
              <a:rPr lang="it-IT" dirty="0" err="1"/>
              <a:t>you</a:t>
            </a:r>
            <a:r>
              <a:rPr lang="it-IT" dirty="0"/>
              <a:t> </a:t>
            </a:r>
            <a:r>
              <a:rPr lang="it-IT" dirty="0" err="1"/>
              <a:t>see</a:t>
            </a:r>
            <a:r>
              <a:rPr lang="it-IT" dirty="0"/>
              <a:t> as a </a:t>
            </a:r>
            <a:r>
              <a:rPr lang="it-IT" dirty="0" err="1"/>
              <a:t>key</a:t>
            </a:r>
            <a:r>
              <a:rPr lang="it-IT" dirty="0"/>
              <a:t> driver</a:t>
            </a:r>
            <a:br>
              <a:rPr lang="it-IT" dirty="0"/>
            </a:br>
            <a:endParaRPr lang="en-GB" dirty="0"/>
          </a:p>
        </p:txBody>
      </p:sp>
      <p:sp>
        <p:nvSpPr>
          <p:cNvPr id="4" name="Slide Number Placeholder 3">
            <a:extLst>
              <a:ext uri="{FF2B5EF4-FFF2-40B4-BE49-F238E27FC236}">
                <a16:creationId xmlns:a16="http://schemas.microsoft.com/office/drawing/2014/main" id="{B4FB8AAF-5112-B848-A366-457B658A4C4F}"/>
              </a:ext>
            </a:extLst>
          </p:cNvPr>
          <p:cNvSpPr>
            <a:spLocks noGrp="1"/>
          </p:cNvSpPr>
          <p:nvPr>
            <p:ph type="sldNum" sz="quarter" idx="12"/>
          </p:nvPr>
        </p:nvSpPr>
        <p:spPr/>
        <p:txBody>
          <a:bodyPr/>
          <a:lstStyle/>
          <a:p>
            <a:fld id="{A85EF1E5-F080-0048-9372-CF230FDE727D}" type="slidenum">
              <a:rPr lang="es-ES" smtClean="0"/>
              <a:t>8</a:t>
            </a:fld>
            <a:endParaRPr lang="es-ES"/>
          </a:p>
        </p:txBody>
      </p:sp>
    </p:spTree>
    <p:extLst>
      <p:ext uri="{BB962C8B-B14F-4D97-AF65-F5344CB8AC3E}">
        <p14:creationId xmlns:p14="http://schemas.microsoft.com/office/powerpoint/2010/main" val="1055450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ABA7-03F1-B544-94AB-499AECDAFC14}"/>
              </a:ext>
            </a:extLst>
          </p:cNvPr>
          <p:cNvSpPr>
            <a:spLocks noGrp="1"/>
          </p:cNvSpPr>
          <p:nvPr>
            <p:ph type="title"/>
          </p:nvPr>
        </p:nvSpPr>
        <p:spPr/>
        <p:txBody>
          <a:bodyPr/>
          <a:lstStyle/>
          <a:p>
            <a:r>
              <a:rPr lang="en-GB"/>
              <a:t>Exercise 2 (15 mins)</a:t>
            </a:r>
          </a:p>
        </p:txBody>
      </p:sp>
      <p:sp>
        <p:nvSpPr>
          <p:cNvPr id="3" name="Content Placeholder 2">
            <a:extLst>
              <a:ext uri="{FF2B5EF4-FFF2-40B4-BE49-F238E27FC236}">
                <a16:creationId xmlns:a16="http://schemas.microsoft.com/office/drawing/2014/main" id="{28AD3CC4-20AB-AA40-B879-1B7D7841715A}"/>
              </a:ext>
            </a:extLst>
          </p:cNvPr>
          <p:cNvSpPr>
            <a:spLocks noGrp="1"/>
          </p:cNvSpPr>
          <p:nvPr>
            <p:ph idx="1"/>
          </p:nvPr>
        </p:nvSpPr>
        <p:spPr>
          <a:xfrm>
            <a:off x="760977" y="2418080"/>
            <a:ext cx="10699186" cy="3502660"/>
          </a:xfrm>
        </p:spPr>
        <p:txBody>
          <a:bodyPr/>
          <a:lstStyle/>
          <a:p>
            <a:r>
              <a:rPr lang="en-GB" dirty="0"/>
              <a:t>The spokesperson for each group moves to a new group</a:t>
            </a:r>
          </a:p>
          <a:p>
            <a:r>
              <a:rPr lang="en-GB" dirty="0"/>
              <a:t>The ‘new’ group then addresses this question:</a:t>
            </a:r>
            <a:r>
              <a:rPr lang="it-IT" dirty="0"/>
              <a:t> To </a:t>
            </a:r>
            <a:r>
              <a:rPr lang="it-IT" dirty="0" err="1"/>
              <a:t>what</a:t>
            </a:r>
            <a:r>
              <a:rPr lang="it-IT" dirty="0"/>
              <a:t> </a:t>
            </a:r>
            <a:r>
              <a:rPr lang="it-IT" dirty="0" err="1"/>
              <a:t>extent</a:t>
            </a:r>
            <a:r>
              <a:rPr lang="it-IT" dirty="0"/>
              <a:t>, </a:t>
            </a:r>
            <a:r>
              <a:rPr lang="it-IT" dirty="0" err="1"/>
              <a:t>if</a:t>
            </a:r>
            <a:r>
              <a:rPr lang="it-IT" dirty="0"/>
              <a:t> </a:t>
            </a:r>
            <a:r>
              <a:rPr lang="it-IT" dirty="0" err="1"/>
              <a:t>at</a:t>
            </a:r>
            <a:r>
              <a:rPr lang="it-IT" dirty="0"/>
              <a:t> </a:t>
            </a:r>
            <a:r>
              <a:rPr lang="it-IT" dirty="0" err="1"/>
              <a:t>all</a:t>
            </a:r>
            <a:r>
              <a:rPr lang="it-IT" dirty="0"/>
              <a:t>, do </a:t>
            </a:r>
            <a:r>
              <a:rPr lang="it-IT" dirty="0" err="1"/>
              <a:t>governance</a:t>
            </a:r>
            <a:r>
              <a:rPr lang="it-IT" dirty="0"/>
              <a:t> drivers </a:t>
            </a:r>
            <a:r>
              <a:rPr lang="it-IT" dirty="0" err="1"/>
              <a:t>vary</a:t>
            </a:r>
            <a:r>
              <a:rPr lang="it-IT" dirty="0"/>
              <a:t> </a:t>
            </a:r>
            <a:r>
              <a:rPr lang="it-IT" dirty="0" err="1"/>
              <a:t>between</a:t>
            </a:r>
            <a:r>
              <a:rPr lang="it-IT" dirty="0"/>
              <a:t> the state </a:t>
            </a:r>
            <a:r>
              <a:rPr lang="it-IT" dirty="0" err="1"/>
              <a:t>chosen</a:t>
            </a:r>
            <a:r>
              <a:rPr lang="it-IT" dirty="0"/>
              <a:t> by </a:t>
            </a:r>
            <a:r>
              <a:rPr lang="it-IT" dirty="0" err="1"/>
              <a:t>your</a:t>
            </a:r>
            <a:r>
              <a:rPr lang="it-IT" dirty="0"/>
              <a:t> new </a:t>
            </a:r>
            <a:r>
              <a:rPr lang="it-IT" dirty="0" err="1"/>
              <a:t>group</a:t>
            </a:r>
            <a:r>
              <a:rPr lang="it-IT" dirty="0"/>
              <a:t> </a:t>
            </a:r>
            <a:r>
              <a:rPr lang="it-IT" dirty="0" err="1"/>
              <a:t>member</a:t>
            </a:r>
            <a:r>
              <a:rPr lang="it-IT" dirty="0"/>
              <a:t> and the country that </a:t>
            </a:r>
            <a:r>
              <a:rPr lang="it-IT" dirty="0" err="1"/>
              <a:t>you</a:t>
            </a:r>
            <a:r>
              <a:rPr lang="it-IT" dirty="0"/>
              <a:t> </a:t>
            </a:r>
            <a:r>
              <a:rPr lang="it-IT" dirty="0" err="1"/>
              <a:t>focused</a:t>
            </a:r>
            <a:r>
              <a:rPr lang="it-IT" dirty="0"/>
              <a:t> on for </a:t>
            </a:r>
            <a:r>
              <a:rPr lang="it-IT" dirty="0" err="1"/>
              <a:t>exercise</a:t>
            </a:r>
            <a:r>
              <a:rPr lang="it-IT" dirty="0"/>
              <a:t> 1.  </a:t>
            </a:r>
          </a:p>
          <a:p>
            <a:r>
              <a:rPr lang="it-IT" dirty="0"/>
              <a:t>The task of the </a:t>
            </a:r>
            <a:r>
              <a:rPr lang="it-IT" dirty="0" err="1"/>
              <a:t>group</a:t>
            </a:r>
            <a:r>
              <a:rPr lang="it-IT" dirty="0"/>
              <a:t> is to </a:t>
            </a:r>
            <a:r>
              <a:rPr lang="it-IT" dirty="0" err="1"/>
              <a:t>try</a:t>
            </a:r>
            <a:r>
              <a:rPr lang="it-IT" dirty="0"/>
              <a:t> to </a:t>
            </a:r>
            <a:r>
              <a:rPr lang="it-IT" dirty="0" err="1"/>
              <a:t>identify</a:t>
            </a:r>
            <a:r>
              <a:rPr lang="it-IT" dirty="0"/>
              <a:t>  - </a:t>
            </a:r>
            <a:r>
              <a:rPr lang="it-IT" dirty="0" err="1"/>
              <a:t>if</a:t>
            </a:r>
            <a:r>
              <a:rPr lang="it-IT" dirty="0"/>
              <a:t> </a:t>
            </a:r>
            <a:r>
              <a:rPr lang="it-IT" dirty="0" err="1"/>
              <a:t>possible</a:t>
            </a:r>
            <a:r>
              <a:rPr lang="it-IT" dirty="0"/>
              <a:t> - an </a:t>
            </a:r>
            <a:r>
              <a:rPr lang="it-IT" dirty="0" err="1"/>
              <a:t>example</a:t>
            </a:r>
            <a:r>
              <a:rPr lang="it-IT" dirty="0"/>
              <a:t> of VARIATION and an </a:t>
            </a:r>
            <a:r>
              <a:rPr lang="it-IT" dirty="0" err="1"/>
              <a:t>example</a:t>
            </a:r>
            <a:r>
              <a:rPr lang="it-IT" dirty="0"/>
              <a:t> of CONVERGENCE </a:t>
            </a:r>
            <a:r>
              <a:rPr lang="it-IT" dirty="0" err="1"/>
              <a:t>when</a:t>
            </a:r>
            <a:r>
              <a:rPr lang="it-IT" dirty="0"/>
              <a:t> </a:t>
            </a:r>
            <a:r>
              <a:rPr lang="it-IT" dirty="0" err="1"/>
              <a:t>comparing</a:t>
            </a:r>
            <a:r>
              <a:rPr lang="it-IT" dirty="0"/>
              <a:t> the country </a:t>
            </a:r>
            <a:r>
              <a:rPr lang="it-IT" dirty="0" err="1"/>
              <a:t>you</a:t>
            </a:r>
            <a:r>
              <a:rPr lang="it-IT" dirty="0"/>
              <a:t> </a:t>
            </a:r>
            <a:r>
              <a:rPr lang="it-IT" dirty="0" err="1"/>
              <a:t>thought</a:t>
            </a:r>
            <a:r>
              <a:rPr lang="it-IT" dirty="0"/>
              <a:t> </a:t>
            </a:r>
            <a:r>
              <a:rPr lang="it-IT" dirty="0" err="1"/>
              <a:t>about</a:t>
            </a:r>
            <a:r>
              <a:rPr lang="it-IT" dirty="0"/>
              <a:t> in </a:t>
            </a:r>
            <a:r>
              <a:rPr lang="it-IT" dirty="0" err="1"/>
              <a:t>exercise</a:t>
            </a:r>
            <a:r>
              <a:rPr lang="it-IT" dirty="0"/>
              <a:t> 1 and the country </a:t>
            </a:r>
            <a:r>
              <a:rPr lang="it-IT" dirty="0" err="1"/>
              <a:t>you</a:t>
            </a:r>
            <a:r>
              <a:rPr lang="it-IT" dirty="0"/>
              <a:t> </a:t>
            </a:r>
            <a:r>
              <a:rPr lang="it-IT" dirty="0" err="1"/>
              <a:t>thought</a:t>
            </a:r>
            <a:r>
              <a:rPr lang="it-IT" dirty="0"/>
              <a:t> </a:t>
            </a:r>
            <a:r>
              <a:rPr lang="it-IT" dirty="0" err="1"/>
              <a:t>about</a:t>
            </a:r>
            <a:r>
              <a:rPr lang="it-IT" dirty="0"/>
              <a:t> in </a:t>
            </a:r>
            <a:r>
              <a:rPr lang="it-IT" dirty="0" err="1"/>
              <a:t>exercise</a:t>
            </a:r>
            <a:r>
              <a:rPr lang="it-IT" dirty="0"/>
              <a:t> 2. </a:t>
            </a:r>
            <a:endParaRPr lang="en-GB" dirty="0"/>
          </a:p>
        </p:txBody>
      </p:sp>
      <p:sp>
        <p:nvSpPr>
          <p:cNvPr id="4" name="Slide Number Placeholder 3">
            <a:extLst>
              <a:ext uri="{FF2B5EF4-FFF2-40B4-BE49-F238E27FC236}">
                <a16:creationId xmlns:a16="http://schemas.microsoft.com/office/drawing/2014/main" id="{98EFF746-76B7-884B-9B17-D9F970A615D7}"/>
              </a:ext>
            </a:extLst>
          </p:cNvPr>
          <p:cNvSpPr>
            <a:spLocks noGrp="1"/>
          </p:cNvSpPr>
          <p:nvPr>
            <p:ph type="sldNum" sz="quarter" idx="12"/>
          </p:nvPr>
        </p:nvSpPr>
        <p:spPr/>
        <p:txBody>
          <a:bodyPr/>
          <a:lstStyle/>
          <a:p>
            <a:fld id="{A85EF1E5-F080-0048-9372-CF230FDE727D}" type="slidenum">
              <a:rPr lang="es-ES" smtClean="0"/>
              <a:t>9</a:t>
            </a:fld>
            <a:endParaRPr lang="es-ES"/>
          </a:p>
        </p:txBody>
      </p:sp>
    </p:spTree>
    <p:extLst>
      <p:ext uri="{BB962C8B-B14F-4D97-AF65-F5344CB8AC3E}">
        <p14:creationId xmlns:p14="http://schemas.microsoft.com/office/powerpoint/2010/main" val="2412919264"/>
      </p:ext>
    </p:extLst>
  </p:cSld>
  <p:clrMapOvr>
    <a:masterClrMapping/>
  </p:clrMapOvr>
</p:sld>
</file>

<file path=ppt/theme/theme1.xml><?xml version="1.0" encoding="utf-8"?>
<a:theme xmlns:a="http://schemas.openxmlformats.org/drawingml/2006/main" name="Tema de Office">
  <a:themeElements>
    <a:clrScheme name="EUI colour palette">
      <a:dk1>
        <a:srgbClr val="004575"/>
      </a:dk1>
      <a:lt1>
        <a:srgbClr val="FFFFFF"/>
      </a:lt1>
      <a:dk2>
        <a:srgbClr val="004575"/>
      </a:dk2>
      <a:lt2>
        <a:srgbClr val="FFFFFF"/>
      </a:lt2>
      <a:accent1>
        <a:srgbClr val="8F932F"/>
      </a:accent1>
      <a:accent2>
        <a:srgbClr val="C85826"/>
      </a:accent2>
      <a:accent3>
        <a:srgbClr val="C3AEA1"/>
      </a:accent3>
      <a:accent4>
        <a:srgbClr val="F1C36F"/>
      </a:accent4>
      <a:accent5>
        <a:srgbClr val="2480C4"/>
      </a:accent5>
      <a:accent6>
        <a:srgbClr val="00457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RSC" id="{3CB0FAAB-0B21-054C-9587-97E940C14C1B}" vid="{E6FECD30-5F91-0B4A-82F3-BD603E2E086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PPT-RSC</Template>
  <TotalTime>11372</TotalTime>
  <Words>695</Words>
  <Application>Microsoft Macintosh PowerPoint</Application>
  <PresentationFormat>Widescreen</PresentationFormat>
  <Paragraphs>57</Paragraphs>
  <Slides>10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Wingdings</vt:lpstr>
      <vt:lpstr>Tema de Office</vt:lpstr>
      <vt:lpstr>What drives migration governance?</vt:lpstr>
      <vt:lpstr>Objectives</vt:lpstr>
      <vt:lpstr>Focusing exercise: What drives migration governance?</vt:lpstr>
      <vt:lpstr>What is ‘governance’?</vt:lpstr>
      <vt:lpstr>Typically seen as having 3 components</vt:lpstr>
      <vt:lpstr>The organisational setting</vt:lpstr>
      <vt:lpstr>BUT… Is the analysis of governance  - and use of the word itself - Eurocentric?  </vt:lpstr>
      <vt:lpstr>Exercise 1 (15 mins)</vt:lpstr>
      <vt:lpstr>Exercise 2 (15 mins)</vt:lpstr>
      <vt:lpstr>Final discussion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Giamberini, Giorgio</dc:creator>
  <cp:lastModifiedBy>Geddes, Andrew Peter</cp:lastModifiedBy>
  <cp:revision>71</cp:revision>
  <cp:lastPrinted>2021-11-24T13:33:15Z</cp:lastPrinted>
  <dcterms:created xsi:type="dcterms:W3CDTF">2021-05-03T06:40:35Z</dcterms:created>
  <dcterms:modified xsi:type="dcterms:W3CDTF">2022-06-28T15:48:47Z</dcterms:modified>
</cp:coreProperties>
</file>